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364" r:id="rId2"/>
    <p:sldId id="365" r:id="rId3"/>
    <p:sldId id="366" r:id="rId4"/>
    <p:sldId id="367" r:id="rId5"/>
    <p:sldId id="345" r:id="rId6"/>
    <p:sldId id="346" r:id="rId7"/>
    <p:sldId id="347" r:id="rId8"/>
    <p:sldId id="343" r:id="rId9"/>
    <p:sldId id="344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368" r:id="rId23"/>
    <p:sldId id="369" r:id="rId24"/>
    <p:sldId id="370" r:id="rId25"/>
    <p:sldId id="286" r:id="rId26"/>
    <p:sldId id="288" r:id="rId27"/>
    <p:sldId id="290" r:id="rId28"/>
    <p:sldId id="289" r:id="rId29"/>
    <p:sldId id="287" r:id="rId30"/>
    <p:sldId id="294" r:id="rId31"/>
    <p:sldId id="348" r:id="rId32"/>
    <p:sldId id="350" r:id="rId33"/>
    <p:sldId id="268" r:id="rId34"/>
    <p:sldId id="269" r:id="rId35"/>
    <p:sldId id="270" r:id="rId36"/>
    <p:sldId id="371" r:id="rId37"/>
    <p:sldId id="372" r:id="rId38"/>
    <p:sldId id="373" r:id="rId39"/>
    <p:sldId id="374" r:id="rId40"/>
    <p:sldId id="375" r:id="rId41"/>
    <p:sldId id="353" r:id="rId42"/>
    <p:sldId id="357" r:id="rId43"/>
    <p:sldId id="360" r:id="rId44"/>
    <p:sldId id="359" r:id="rId45"/>
    <p:sldId id="271" r:id="rId46"/>
    <p:sldId id="272" r:id="rId47"/>
    <p:sldId id="273" r:id="rId48"/>
    <p:sldId id="274" r:id="rId49"/>
    <p:sldId id="275" r:id="rId50"/>
    <p:sldId id="332" r:id="rId51"/>
    <p:sldId id="333" r:id="rId52"/>
    <p:sldId id="334" r:id="rId53"/>
    <p:sldId id="335" r:id="rId54"/>
    <p:sldId id="338" r:id="rId55"/>
    <p:sldId id="339" r:id="rId56"/>
    <p:sldId id="336" r:id="rId57"/>
    <p:sldId id="342" r:id="rId58"/>
    <p:sldId id="361" r:id="rId59"/>
    <p:sldId id="363" r:id="rId60"/>
    <p:sldId id="362" r:id="rId61"/>
    <p:sldId id="327" r:id="rId62"/>
    <p:sldId id="331" r:id="rId63"/>
    <p:sldId id="296" r:id="rId64"/>
    <p:sldId id="297" r:id="rId65"/>
    <p:sldId id="299" r:id="rId66"/>
    <p:sldId id="300" r:id="rId67"/>
    <p:sldId id="301" r:id="rId68"/>
    <p:sldId id="302" r:id="rId69"/>
    <p:sldId id="303" r:id="rId70"/>
    <p:sldId id="304" r:id="rId71"/>
    <p:sldId id="307" r:id="rId72"/>
    <p:sldId id="309" r:id="rId73"/>
    <p:sldId id="311" r:id="rId74"/>
    <p:sldId id="316" r:id="rId75"/>
    <p:sldId id="317" r:id="rId76"/>
    <p:sldId id="318" r:id="rId77"/>
    <p:sldId id="319" r:id="rId78"/>
    <p:sldId id="321" r:id="rId79"/>
    <p:sldId id="323" r:id="rId80"/>
    <p:sldId id="351" r:id="rId81"/>
    <p:sldId id="352" r:id="rId8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718" autoAdjust="0"/>
  </p:normalViewPr>
  <p:slideViewPr>
    <p:cSldViewPr>
      <p:cViewPr>
        <p:scale>
          <a:sx n="66" d="100"/>
          <a:sy n="66" d="100"/>
        </p:scale>
        <p:origin x="-53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8D22-4F5B-4D52-A80E-B21DA2F8BA6D}" type="datetimeFigureOut">
              <a:rPr lang="it-IT" smtClean="0"/>
              <a:pPr/>
              <a:t>10/06/2010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6CFE3-8B82-478F-8B28-242211174EE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6CFE3-8B82-478F-8B28-242211174EEA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282E-9102-455B-8B4A-E7938CEE16E7}" type="datetimeFigureOut">
              <a:rPr lang="it-IT" smtClean="0"/>
              <a:pPr/>
              <a:t>10/06/2010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377A-AB67-400F-9E99-6BC1C27AED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282E-9102-455B-8B4A-E7938CEE16E7}" type="datetimeFigureOut">
              <a:rPr lang="it-IT" smtClean="0"/>
              <a:pPr/>
              <a:t>10/06/2010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377A-AB67-400F-9E99-6BC1C27AED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282E-9102-455B-8B4A-E7938CEE16E7}" type="datetimeFigureOut">
              <a:rPr lang="it-IT" smtClean="0"/>
              <a:pPr/>
              <a:t>10/06/2010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377A-AB67-400F-9E99-6BC1C27AED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282E-9102-455B-8B4A-E7938CEE16E7}" type="datetimeFigureOut">
              <a:rPr lang="it-IT" smtClean="0"/>
              <a:pPr/>
              <a:t>10/06/2010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377A-AB67-400F-9E99-6BC1C27AED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282E-9102-455B-8B4A-E7938CEE16E7}" type="datetimeFigureOut">
              <a:rPr lang="it-IT" smtClean="0"/>
              <a:pPr/>
              <a:t>10/06/2010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377A-AB67-400F-9E99-6BC1C27AED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282E-9102-455B-8B4A-E7938CEE16E7}" type="datetimeFigureOut">
              <a:rPr lang="it-IT" smtClean="0"/>
              <a:pPr/>
              <a:t>10/06/2010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377A-AB67-400F-9E99-6BC1C27AED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282E-9102-455B-8B4A-E7938CEE16E7}" type="datetimeFigureOut">
              <a:rPr lang="it-IT" smtClean="0"/>
              <a:pPr/>
              <a:t>10/06/2010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377A-AB67-400F-9E99-6BC1C27AED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282E-9102-455B-8B4A-E7938CEE16E7}" type="datetimeFigureOut">
              <a:rPr lang="it-IT" smtClean="0"/>
              <a:pPr/>
              <a:t>10/06/2010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377A-AB67-400F-9E99-6BC1C27AED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282E-9102-455B-8B4A-E7938CEE16E7}" type="datetimeFigureOut">
              <a:rPr lang="it-IT" smtClean="0"/>
              <a:pPr/>
              <a:t>10/06/2010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377A-AB67-400F-9E99-6BC1C27AED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282E-9102-455B-8B4A-E7938CEE16E7}" type="datetimeFigureOut">
              <a:rPr lang="it-IT" smtClean="0"/>
              <a:pPr/>
              <a:t>10/06/2010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377A-AB67-400F-9E99-6BC1C27AED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282E-9102-455B-8B4A-E7938CEE16E7}" type="datetimeFigureOut">
              <a:rPr lang="it-IT" smtClean="0"/>
              <a:pPr/>
              <a:t>10/06/2010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377A-AB67-400F-9E99-6BC1C27AED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7282E-9102-455B-8B4A-E7938CEE16E7}" type="datetimeFigureOut">
              <a:rPr lang="it-IT" smtClean="0"/>
              <a:pPr/>
              <a:t>10/06/2010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377A-AB67-400F-9E99-6BC1C27AED1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1000132" cy="846266"/>
          </a:xfrm>
          <a:prstGeom prst="rect">
            <a:avLst/>
          </a:prstGeom>
        </p:spPr>
      </p:pic>
      <p:pic>
        <p:nvPicPr>
          <p:cNvPr id="5" name="Immagine 4" descr="Bei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357562"/>
            <a:ext cx="1000132" cy="76933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57158" y="4214818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57158" y="2786058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00562" y="6286520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EU1734 € 24,00  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14282" y="4643446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+</a:t>
            </a:r>
          </a:p>
          <a:p>
            <a:pPr algn="ctr"/>
            <a:r>
              <a:rPr lang="it-IT" b="1" i="1" dirty="0" smtClean="0">
                <a:latin typeface="Comic Sans MS" pitchFamily="66" charset="0"/>
              </a:rPr>
              <a:t>T. Moro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14348" y="28572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C49B006 € 19,00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Blu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00034" y="578645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CL9B004 € 10,50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Blu, Rosso, Nero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00298" y="592933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CL9B003 € 11,00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Blu, Rosso, Nero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14744" y="564357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CL9B009 € 11,00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Blu, Rosso, Nero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71670" y="50004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MS 1619 € 11,50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Argento, Rosso, Nero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43042" y="5715016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MS 1618 € 11,50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Argento, Rosso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00232" y="592933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MS 1612 € 10,50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Argento, Rosso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71670" y="50004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MS 1620 € 10,50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Rosso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57488" y="50004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MS 1617 € 7,50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Argento, Nero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5143512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1750 € 26,00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magine 5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1000132" cy="84626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7158" y="2786058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00562" y="6286520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EU1735 € 26,00   </a:t>
            </a:r>
          </a:p>
        </p:txBody>
      </p:sp>
    </p:spTree>
  </p:cSld>
  <p:clrMapOvr>
    <a:masterClrMapping/>
  </p:clrMapOvr>
  <p:transition spd="slow">
    <p:cover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5786" y="357166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50972 € 10,00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Blu, Nero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00430" y="592933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30978 € 15,30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Nero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58148" cy="681371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57686" y="607220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2341 € 7,80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 14x17x09</a:t>
            </a:r>
          </a:p>
        </p:txBody>
      </p:sp>
    </p:spTree>
  </p:cSld>
  <p:clrMapOvr>
    <a:masterClrMapping/>
  </p:clrMapOvr>
  <p:transition spd="slow">
    <p:cover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858148" cy="68781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86248" y="607220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2463 € 7,80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16x19x09</a:t>
            </a:r>
          </a:p>
        </p:txBody>
      </p:sp>
    </p:spTree>
  </p:cSld>
  <p:clrMapOvr>
    <a:masterClrMapping/>
  </p:clrMapOvr>
  <p:transition spd="slow">
    <p:cover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26754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857232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2814 € 5,00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Assortiti</a:t>
            </a:r>
          </a:p>
          <a:p>
            <a:pPr algn="ctr"/>
            <a:r>
              <a:rPr lang="it-IT" sz="1600" b="1" i="1" dirty="0" err="1" smtClean="0">
                <a:latin typeface="Comic Sans MS" pitchFamily="66" charset="0"/>
              </a:rPr>
              <a:t>Mis</a:t>
            </a:r>
            <a:r>
              <a:rPr lang="it-IT" sz="1600" b="1" i="1" dirty="0" smtClean="0">
                <a:latin typeface="Comic Sans MS" pitchFamily="66" charset="0"/>
              </a:rPr>
              <a:t>. 12x14x06</a:t>
            </a:r>
          </a:p>
        </p:txBody>
      </p:sp>
    </p:spTree>
  </p:cSld>
  <p:clrMapOvr>
    <a:masterClrMapping/>
  </p:clrMapOvr>
  <p:transition spd="slow">
    <p:cover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85984" y="607220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2913 € 4,60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14546" y="585789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2911 € 4,20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5786" y="521495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2329 € 5,80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Nero, Blu, Beige/Blu, Beige/Nero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00298" y="207167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2332 € 5,20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14546" y="585789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2912 € 4,40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64"/>
            <a:ext cx="1000132" cy="846266"/>
          </a:xfrm>
          <a:prstGeom prst="rect">
            <a:avLst/>
          </a:prstGeom>
        </p:spPr>
      </p:pic>
      <p:pic>
        <p:nvPicPr>
          <p:cNvPr id="5" name="Immagine 4" descr="Bei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357562"/>
            <a:ext cx="1000132" cy="76933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57158" y="4214818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57158" y="2786058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00562" y="6286520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EU1745 € 27,00  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14282" y="4643446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+</a:t>
            </a:r>
          </a:p>
          <a:p>
            <a:pPr algn="ctr"/>
            <a:r>
              <a:rPr lang="it-IT" b="1" i="1" dirty="0" smtClean="0">
                <a:latin typeface="Comic Sans MS" pitchFamily="66" charset="0"/>
              </a:rPr>
              <a:t>T. Moro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14546" y="585789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2864 € 7,30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Beige, Verde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429124" y="621508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2756 € 6,50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Arancio, Verde, Beige</a:t>
            </a:r>
          </a:p>
        </p:txBody>
      </p:sp>
    </p:spTree>
  </p:cSld>
  <p:clrMapOvr>
    <a:masterClrMapping/>
  </p:clrMapOvr>
  <p:transition spd="slow">
    <p:cover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F4B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635795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CF4B013 € 19,00</a:t>
            </a:r>
          </a:p>
        </p:txBody>
      </p:sp>
    </p:spTree>
  </p:cSld>
  <p:clrMapOvr>
    <a:masterClrMapping/>
  </p:clrMapOvr>
  <p:transition spd="slow">
    <p:cover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28860" y="6143644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MS 1300 € 18,50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6143644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MS 1301 € 18,50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28794" y="514351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MS 1812 € 7,00</a:t>
            </a:r>
          </a:p>
          <a:p>
            <a:pPr algn="ctr"/>
            <a:endParaRPr lang="it-IT" sz="1600" b="1" i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428660" y="50004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6272 € 29,20</a:t>
            </a:r>
          </a:p>
          <a:p>
            <a:pPr algn="ctr"/>
            <a:endParaRPr lang="it-IT" sz="1600" b="1" i="1" dirty="0" smtClean="0">
              <a:latin typeface="Comic Sans MS" pitchFamily="66" charset="0"/>
            </a:endParaRPr>
          </a:p>
        </p:txBody>
      </p:sp>
      <p:pic>
        <p:nvPicPr>
          <p:cNvPr id="4" name="Immagine 3" descr="Nero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1418367" cy="1071571"/>
          </a:xfrm>
          <a:prstGeom prst="rect">
            <a:avLst/>
          </a:prstGeom>
        </p:spPr>
      </p:pic>
      <p:pic>
        <p:nvPicPr>
          <p:cNvPr id="5" name="Immagine 4" descr="Caffè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286124"/>
            <a:ext cx="1377733" cy="107157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71472" y="2643182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71472" y="4429132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Caffè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428660" y="50004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6401 € 32,40</a:t>
            </a:r>
          </a:p>
          <a:p>
            <a:pPr algn="ctr"/>
            <a:endParaRPr lang="it-IT" sz="1600" b="1" i="1" dirty="0" smtClean="0">
              <a:latin typeface="Comic Sans MS" pitchFamily="66" charset="0"/>
            </a:endParaRPr>
          </a:p>
        </p:txBody>
      </p:sp>
      <p:pic>
        <p:nvPicPr>
          <p:cNvPr id="4" name="Immagine 3" descr="Nero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1418367" cy="107157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71472" y="2643182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pic>
        <p:nvPicPr>
          <p:cNvPr id="6" name="Immagine 5" descr="Cuoio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143248"/>
            <a:ext cx="1428760" cy="107157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71472" y="428625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dirty="0"/>
          </a:p>
        </p:txBody>
      </p:sp>
      <p:pic>
        <p:nvPicPr>
          <p:cNvPr id="8" name="Immagine 7" descr="Marrone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786322"/>
            <a:ext cx="1428760" cy="107157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00034" y="5929330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Marrone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428660" y="50004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6403 € 35,60</a:t>
            </a:r>
          </a:p>
          <a:p>
            <a:pPr algn="ctr"/>
            <a:endParaRPr lang="it-IT" sz="1600" b="1" i="1" dirty="0" smtClean="0">
              <a:latin typeface="Comic Sans MS" pitchFamily="66" charset="0"/>
            </a:endParaRPr>
          </a:p>
        </p:txBody>
      </p:sp>
      <p:pic>
        <p:nvPicPr>
          <p:cNvPr id="5" name="Immagine 4" descr="Nero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1418367" cy="107157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71472" y="2643182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pic>
        <p:nvPicPr>
          <p:cNvPr id="7" name="Immagine 6" descr="Cuoio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143248"/>
            <a:ext cx="1428760" cy="107157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71472" y="428625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dirty="0"/>
          </a:p>
        </p:txBody>
      </p:sp>
      <p:pic>
        <p:nvPicPr>
          <p:cNvPr id="9" name="Immagine 8" descr="Marrone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786322"/>
            <a:ext cx="1428760" cy="107157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00034" y="5929330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Marrone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428660" y="50004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6407 € 32,40</a:t>
            </a:r>
          </a:p>
          <a:p>
            <a:pPr algn="ctr"/>
            <a:endParaRPr lang="it-IT" sz="1600" b="1" i="1" dirty="0" smtClean="0">
              <a:latin typeface="Comic Sans MS" pitchFamily="66" charset="0"/>
            </a:endParaRPr>
          </a:p>
        </p:txBody>
      </p:sp>
      <p:pic>
        <p:nvPicPr>
          <p:cNvPr id="4" name="Immagine 3" descr="Nero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1418367" cy="107157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71472" y="2643182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pic>
        <p:nvPicPr>
          <p:cNvPr id="6" name="Immagine 5" descr="Cuoio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143248"/>
            <a:ext cx="1428760" cy="107157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71472" y="428625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dirty="0"/>
          </a:p>
        </p:txBody>
      </p:sp>
      <p:pic>
        <p:nvPicPr>
          <p:cNvPr id="8" name="Immagine 7" descr="Marrone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786322"/>
            <a:ext cx="1428760" cy="107157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00034" y="5929330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Marrone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B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000132" cy="755202"/>
          </a:xfrm>
          <a:prstGeom prst="rect">
            <a:avLst/>
          </a:prstGeom>
        </p:spPr>
      </p:pic>
      <p:pic>
        <p:nvPicPr>
          <p:cNvPr id="4" name="Immagine 3" descr="N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71612"/>
            <a:ext cx="1000132" cy="84626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14282" y="2500306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14282" y="1071546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14844" y="214290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EU1746 € 27,00   </a:t>
            </a:r>
          </a:p>
        </p:txBody>
      </p:sp>
      <p:pic>
        <p:nvPicPr>
          <p:cNvPr id="9" name="Immagine 8" descr="Bei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000372"/>
            <a:ext cx="1000132" cy="769332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14282" y="3857628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42844" y="4286256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+</a:t>
            </a:r>
          </a:p>
          <a:p>
            <a:pPr algn="ctr"/>
            <a:r>
              <a:rPr lang="it-IT" b="1" i="1" dirty="0" smtClean="0">
                <a:latin typeface="Comic Sans MS" pitchFamily="66" charset="0"/>
              </a:rPr>
              <a:t>T. Moro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428660" y="50004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6408 € 35,00</a:t>
            </a:r>
          </a:p>
          <a:p>
            <a:pPr algn="ctr"/>
            <a:endParaRPr lang="it-IT" sz="1600" b="1" i="1" dirty="0" smtClean="0">
              <a:latin typeface="Comic Sans MS" pitchFamily="66" charset="0"/>
            </a:endParaRPr>
          </a:p>
        </p:txBody>
      </p:sp>
      <p:pic>
        <p:nvPicPr>
          <p:cNvPr id="4" name="Immagine 3" descr="Nero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1418367" cy="107157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71472" y="2643182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pic>
        <p:nvPicPr>
          <p:cNvPr id="6" name="Immagine 5" descr="Cuoio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143248"/>
            <a:ext cx="1428760" cy="107157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71472" y="428625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dirty="0"/>
          </a:p>
        </p:txBody>
      </p:sp>
      <p:pic>
        <p:nvPicPr>
          <p:cNvPr id="8" name="Immagine 7" descr="Marrone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786322"/>
            <a:ext cx="1428760" cy="107157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00034" y="5929330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Marrone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86182" y="28572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6600 € 30,60</a:t>
            </a:r>
          </a:p>
          <a:p>
            <a:pPr algn="ctr"/>
            <a:endParaRPr lang="it-IT" sz="1600" b="1" i="1" dirty="0" smtClean="0">
              <a:latin typeface="Comic Sans MS" pitchFamily="66" charset="0"/>
            </a:endParaRPr>
          </a:p>
        </p:txBody>
      </p:sp>
      <p:pic>
        <p:nvPicPr>
          <p:cNvPr id="4" name="Immagine 3" descr="6257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500042"/>
            <a:ext cx="1214447" cy="785818"/>
          </a:xfrm>
          <a:prstGeom prst="rect">
            <a:avLst/>
          </a:prstGeom>
        </p:spPr>
      </p:pic>
      <p:pic>
        <p:nvPicPr>
          <p:cNvPr id="5" name="Immagine 4" descr="6259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85926"/>
            <a:ext cx="1214446" cy="78581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14282" y="1357298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14282" y="2643182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Camel</a:t>
            </a:r>
            <a:endParaRPr lang="it-IT" dirty="0"/>
          </a:p>
        </p:txBody>
      </p:sp>
      <p:pic>
        <p:nvPicPr>
          <p:cNvPr id="10" name="Immagine 9" descr="6250 - C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143248"/>
            <a:ext cx="1214446" cy="78581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14282" y="4000504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57686" y="21429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6602 € 32,00</a:t>
            </a:r>
          </a:p>
          <a:p>
            <a:pPr algn="ctr"/>
            <a:endParaRPr lang="it-IT" sz="1600" b="1" i="1" dirty="0" smtClean="0">
              <a:latin typeface="Comic Sans MS" pitchFamily="66" charset="0"/>
            </a:endParaRPr>
          </a:p>
        </p:txBody>
      </p:sp>
      <p:pic>
        <p:nvPicPr>
          <p:cNvPr id="5" name="Immagine 4" descr="6257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500042"/>
            <a:ext cx="1214447" cy="785818"/>
          </a:xfrm>
          <a:prstGeom prst="rect">
            <a:avLst/>
          </a:prstGeom>
        </p:spPr>
      </p:pic>
      <p:pic>
        <p:nvPicPr>
          <p:cNvPr id="6" name="Immagine 5" descr="6259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85926"/>
            <a:ext cx="1214446" cy="78581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14282" y="1357298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14282" y="2643182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Camel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86182" y="28572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6250 € 37,20</a:t>
            </a:r>
          </a:p>
          <a:p>
            <a:pPr algn="ctr"/>
            <a:endParaRPr lang="it-IT" sz="1600" b="1" i="1" dirty="0" smtClean="0">
              <a:latin typeface="Comic Sans MS" pitchFamily="66" charset="0"/>
            </a:endParaRPr>
          </a:p>
        </p:txBody>
      </p:sp>
      <p:pic>
        <p:nvPicPr>
          <p:cNvPr id="4" name="Immagine 3" descr="6257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500042"/>
            <a:ext cx="1214447" cy="78581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14282" y="1357298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14810" y="14285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6259 € 36,40</a:t>
            </a:r>
          </a:p>
          <a:p>
            <a:pPr algn="ctr"/>
            <a:endParaRPr lang="it-IT" sz="1600" b="1" i="1" dirty="0" smtClean="0">
              <a:latin typeface="Comic Sans MS" pitchFamily="66" charset="0"/>
            </a:endParaRPr>
          </a:p>
        </p:txBody>
      </p:sp>
      <p:pic>
        <p:nvPicPr>
          <p:cNvPr id="4" name="Immagine 3" descr="6257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500042"/>
            <a:ext cx="1214447" cy="785818"/>
          </a:xfrm>
          <a:prstGeom prst="rect">
            <a:avLst/>
          </a:prstGeom>
        </p:spPr>
      </p:pic>
      <p:pic>
        <p:nvPicPr>
          <p:cNvPr id="5" name="Immagine 4" descr="6259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785926"/>
            <a:ext cx="1214446" cy="78581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14282" y="1357298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14282" y="2643182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Camel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85984" y="64291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2605 € 48,00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71670" y="500042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2604 € 48,00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1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14546" y="607220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5368A € 33,00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71670" y="500042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YY 1572 € 59,50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28860" y="600076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YY 1571 € 44,00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TR5V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1505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000628" y="5929330"/>
            <a:ext cx="4429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TR5V047 € 16,00</a:t>
            </a:r>
          </a:p>
          <a:p>
            <a:pPr algn="ctr"/>
            <a:r>
              <a:rPr lang="it-IT" sz="1400" b="1" i="1" dirty="0" err="1" smtClean="0">
                <a:latin typeface="Comic Sans MS" pitchFamily="66" charset="0"/>
              </a:rPr>
              <a:t>Mis</a:t>
            </a:r>
            <a:r>
              <a:rPr lang="it-IT" sz="1400" b="1" i="1" dirty="0" smtClean="0">
                <a:latin typeface="Comic Sans MS" pitchFamily="66" charset="0"/>
              </a:rPr>
              <a:t>. 21x57x7</a:t>
            </a:r>
          </a:p>
        </p:txBody>
      </p:sp>
      <p:pic>
        <p:nvPicPr>
          <p:cNvPr id="7" name="Immagine 6" descr="Bei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500198" cy="984505"/>
          </a:xfrm>
          <a:prstGeom prst="rect">
            <a:avLst/>
          </a:prstGeom>
        </p:spPr>
      </p:pic>
      <p:pic>
        <p:nvPicPr>
          <p:cNvPr id="8" name="Immagine 7" descr="N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1500174"/>
            <a:ext cx="1500198" cy="978390"/>
          </a:xfrm>
          <a:prstGeom prst="rect">
            <a:avLst/>
          </a:prstGeom>
        </p:spPr>
      </p:pic>
      <p:pic>
        <p:nvPicPr>
          <p:cNvPr id="9" name="Immagine 8" descr="Bl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2714620"/>
            <a:ext cx="1477652" cy="1000132"/>
          </a:xfrm>
          <a:prstGeom prst="rect">
            <a:avLst/>
          </a:prstGeom>
        </p:spPr>
      </p:pic>
      <p:pic>
        <p:nvPicPr>
          <p:cNvPr id="10" name="Immagine 9" descr="Ross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3929066"/>
            <a:ext cx="1432250" cy="1000132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429388" y="714356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6429388" y="1857364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500826" y="3071810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6500826" y="4286256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C4U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14844" y="6088559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TC4U001 € 30,00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Cartella Ufficio P/PC</a:t>
            </a:r>
          </a:p>
          <a:p>
            <a:pPr algn="ctr"/>
            <a:r>
              <a:rPr lang="it-IT" sz="1400" b="1" i="1" dirty="0" err="1" smtClean="0">
                <a:latin typeface="Comic Sans MS" pitchFamily="66" charset="0"/>
              </a:rPr>
              <a:t>Mis</a:t>
            </a:r>
            <a:r>
              <a:rPr lang="it-IT" sz="1400" b="1" i="1" dirty="0" smtClean="0">
                <a:latin typeface="Comic Sans MS" pitchFamily="66" charset="0"/>
              </a:rPr>
              <a:t>. 43x33x12</a:t>
            </a:r>
          </a:p>
        </p:txBody>
      </p:sp>
      <p:pic>
        <p:nvPicPr>
          <p:cNvPr id="6" name="Immagine 5" descr="B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643050"/>
            <a:ext cx="1185462" cy="785818"/>
          </a:xfrm>
          <a:prstGeom prst="rect">
            <a:avLst/>
          </a:prstGeom>
        </p:spPr>
      </p:pic>
      <p:pic>
        <p:nvPicPr>
          <p:cNvPr id="7" name="Immagine 6" descr="Ros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857496"/>
            <a:ext cx="1178727" cy="785818"/>
          </a:xfrm>
          <a:prstGeom prst="rect">
            <a:avLst/>
          </a:prstGeom>
        </p:spPr>
      </p:pic>
      <p:pic>
        <p:nvPicPr>
          <p:cNvPr id="8" name="Immagine 7" descr="Ne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1" y="428604"/>
            <a:ext cx="1178727" cy="78581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42844" y="1214422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214282" y="2428868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14282" y="3643314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C4U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-142908" y="142852"/>
            <a:ext cx="43576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TC4U003 € 47,60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Cartella Ufficio 2 Scomparti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e Tasca Frontale</a:t>
            </a:r>
          </a:p>
          <a:p>
            <a:pPr algn="ctr"/>
            <a:r>
              <a:rPr lang="it-IT" sz="1400" b="1" i="1" dirty="0" err="1" smtClean="0">
                <a:latin typeface="Comic Sans MS" pitchFamily="66" charset="0"/>
              </a:rPr>
              <a:t>Mis</a:t>
            </a:r>
            <a:r>
              <a:rPr lang="it-IT" sz="1400" b="1" i="1" dirty="0" smtClean="0">
                <a:latin typeface="Comic Sans MS" pitchFamily="66" charset="0"/>
              </a:rPr>
              <a:t>. 43x32x14</a:t>
            </a:r>
          </a:p>
        </p:txBody>
      </p:sp>
      <p:pic>
        <p:nvPicPr>
          <p:cNvPr id="6" name="Immagine 5" descr="B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8" y="4488404"/>
            <a:ext cx="1185462" cy="785818"/>
          </a:xfrm>
          <a:prstGeom prst="rect">
            <a:avLst/>
          </a:prstGeom>
        </p:spPr>
      </p:pic>
      <p:pic>
        <p:nvPicPr>
          <p:cNvPr id="7" name="Immagine 6" descr="Ros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8" y="5702850"/>
            <a:ext cx="1178727" cy="785818"/>
          </a:xfrm>
          <a:prstGeom prst="rect">
            <a:avLst/>
          </a:prstGeom>
        </p:spPr>
      </p:pic>
      <p:pic>
        <p:nvPicPr>
          <p:cNvPr id="8" name="Immagine 7" descr="Ne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" y="3273958"/>
            <a:ext cx="1178727" cy="78581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4059776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71438" y="5274222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71438" y="6488668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C4U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-142908" y="0"/>
            <a:ext cx="44291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TC4U004 € 51,60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Cartella Ufficio 3 Scomparti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e Tasca Frontale</a:t>
            </a:r>
          </a:p>
          <a:p>
            <a:pPr algn="ctr"/>
            <a:r>
              <a:rPr lang="it-IT" sz="1400" b="1" i="1" dirty="0" err="1" smtClean="0">
                <a:latin typeface="Comic Sans MS" pitchFamily="66" charset="0"/>
              </a:rPr>
              <a:t>Mis</a:t>
            </a:r>
            <a:r>
              <a:rPr lang="it-IT" sz="1400" b="1" i="1" dirty="0" smtClean="0">
                <a:latin typeface="Comic Sans MS" pitchFamily="66" charset="0"/>
              </a:rPr>
              <a:t>. 44x34x12</a:t>
            </a:r>
          </a:p>
        </p:txBody>
      </p:sp>
      <p:pic>
        <p:nvPicPr>
          <p:cNvPr id="6" name="Immagine 5" descr="B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8" y="4000504"/>
            <a:ext cx="1185462" cy="785818"/>
          </a:xfrm>
          <a:prstGeom prst="rect">
            <a:avLst/>
          </a:prstGeom>
        </p:spPr>
      </p:pic>
      <p:pic>
        <p:nvPicPr>
          <p:cNvPr id="7" name="Immagine 6" descr="Ros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8" y="5214950"/>
            <a:ext cx="1178727" cy="785818"/>
          </a:xfrm>
          <a:prstGeom prst="rect">
            <a:avLst/>
          </a:prstGeom>
        </p:spPr>
      </p:pic>
      <p:pic>
        <p:nvPicPr>
          <p:cNvPr id="8" name="Immagine 7" descr="Ne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" y="2786058"/>
            <a:ext cx="1178727" cy="78581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3571876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71438" y="4786322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71438" y="6000768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C4U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0"/>
            <a:ext cx="285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TC4U005 € 15,00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Sottobraccio P/Documenti</a:t>
            </a:r>
          </a:p>
          <a:p>
            <a:pPr algn="ctr"/>
            <a:r>
              <a:rPr lang="it-IT" sz="1400" b="1" i="1" dirty="0" err="1" smtClean="0">
                <a:latin typeface="Comic Sans MS" pitchFamily="66" charset="0"/>
              </a:rPr>
              <a:t>Mis</a:t>
            </a:r>
            <a:r>
              <a:rPr lang="it-IT" sz="1400" b="1" i="1" dirty="0" smtClean="0">
                <a:latin typeface="Comic Sans MS" pitchFamily="66" charset="0"/>
              </a:rPr>
              <a:t>. 35x27x3 </a:t>
            </a:r>
          </a:p>
        </p:txBody>
      </p:sp>
      <p:pic>
        <p:nvPicPr>
          <p:cNvPr id="6" name="Immagine 5" descr="B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2857496"/>
            <a:ext cx="1185462" cy="785818"/>
          </a:xfrm>
          <a:prstGeom prst="rect">
            <a:avLst/>
          </a:prstGeom>
        </p:spPr>
      </p:pic>
      <p:pic>
        <p:nvPicPr>
          <p:cNvPr id="7" name="Immagine 6" descr="Ros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9" y="4071942"/>
            <a:ext cx="1178727" cy="785818"/>
          </a:xfrm>
          <a:prstGeom prst="rect">
            <a:avLst/>
          </a:prstGeom>
        </p:spPr>
      </p:pic>
      <p:pic>
        <p:nvPicPr>
          <p:cNvPr id="8" name="Immagine 7" descr="Ne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643050"/>
            <a:ext cx="1178727" cy="78581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85721" y="2428868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57159" y="3643314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57159" y="4857760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Z7U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-1"/>
            <a:ext cx="7429520" cy="684485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-357222" y="285728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TZ7U001 € 56,00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Cartella Ufficio 2 Scomparti P/PC</a:t>
            </a:r>
          </a:p>
          <a:p>
            <a:pPr algn="ctr"/>
            <a:r>
              <a:rPr lang="it-IT" sz="1400" b="1" i="1" dirty="0" err="1" smtClean="0">
                <a:latin typeface="Comic Sans MS" pitchFamily="66" charset="0"/>
              </a:rPr>
              <a:t>Mis</a:t>
            </a:r>
            <a:r>
              <a:rPr lang="it-IT" sz="1400" b="1" i="1" dirty="0" smtClean="0">
                <a:latin typeface="Comic Sans MS" pitchFamily="66" charset="0"/>
              </a:rPr>
              <a:t>. 41x34x14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Z7U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214346" y="214290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TZ7U005 € 40,00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Cartella Ufficio 3 Scomparti</a:t>
            </a:r>
          </a:p>
          <a:p>
            <a:pPr algn="ctr"/>
            <a:r>
              <a:rPr lang="it-IT" sz="1400" b="1" i="1" dirty="0" err="1" smtClean="0">
                <a:latin typeface="Comic Sans MS" pitchFamily="66" charset="0"/>
              </a:rPr>
              <a:t>Mis</a:t>
            </a:r>
            <a:r>
              <a:rPr lang="it-IT" sz="1400" b="1" i="1" dirty="0" smtClean="0">
                <a:latin typeface="Comic Sans MS" pitchFamily="66" charset="0"/>
              </a:rPr>
              <a:t>. 42x32x14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N8U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285784" y="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TN8U001 € 90,00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Cartella Ufficio 2 Scomparti Con P/</a:t>
            </a:r>
            <a:r>
              <a:rPr lang="it-IT" sz="1400" b="1" i="1" dirty="0" err="1" smtClean="0">
                <a:latin typeface="Comic Sans MS" pitchFamily="66" charset="0"/>
              </a:rPr>
              <a:t>Pc</a:t>
            </a:r>
            <a:endParaRPr lang="it-IT" sz="1400" b="1" i="1" dirty="0" smtClean="0">
              <a:latin typeface="Comic Sans MS" pitchFamily="66" charset="0"/>
            </a:endParaRPr>
          </a:p>
          <a:p>
            <a:pPr algn="ctr"/>
            <a:r>
              <a:rPr lang="it-IT" sz="1400" b="1" i="1" dirty="0" err="1" smtClean="0">
                <a:latin typeface="Comic Sans MS" pitchFamily="66" charset="0"/>
              </a:rPr>
              <a:t>Mis</a:t>
            </a:r>
            <a:r>
              <a:rPr lang="it-IT" sz="1400" b="1" i="1" dirty="0" smtClean="0">
                <a:latin typeface="Comic Sans MS" pitchFamily="66" charset="0"/>
              </a:rPr>
              <a:t>. 41x33x14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Retro Trolley Compatibile</a:t>
            </a:r>
          </a:p>
          <a:p>
            <a:pPr algn="ctr"/>
            <a:endParaRPr lang="it-IT" sz="1400" b="1" i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TN8U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142852"/>
            <a:ext cx="28574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TN8U003 € 76,00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Cartella Ufficio 3 Scomparti</a:t>
            </a:r>
          </a:p>
          <a:p>
            <a:pPr algn="ctr"/>
            <a:r>
              <a:rPr lang="it-IT" sz="1400" b="1" i="1" dirty="0" err="1" smtClean="0">
                <a:latin typeface="Comic Sans MS" pitchFamily="66" charset="0"/>
              </a:rPr>
              <a:t>Mis</a:t>
            </a:r>
            <a:r>
              <a:rPr lang="it-IT" sz="1400" b="1" i="1" dirty="0" smtClean="0">
                <a:latin typeface="Comic Sans MS" pitchFamily="66" charset="0"/>
              </a:rPr>
              <a:t>. 41x32x15</a:t>
            </a:r>
          </a:p>
          <a:p>
            <a:pPr algn="ctr"/>
            <a:r>
              <a:rPr lang="it-IT" sz="1400" b="1" i="1" dirty="0" smtClean="0">
                <a:latin typeface="Comic Sans MS" pitchFamily="66" charset="0"/>
              </a:rPr>
              <a:t>Retro Trolley Compatibile</a:t>
            </a:r>
          </a:p>
        </p:txBody>
      </p:sp>
      <p:pic>
        <p:nvPicPr>
          <p:cNvPr id="9" name="Immagine 8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643314"/>
            <a:ext cx="1285852" cy="785818"/>
          </a:xfrm>
          <a:prstGeom prst="rect">
            <a:avLst/>
          </a:prstGeom>
        </p:spPr>
      </p:pic>
      <p:pic>
        <p:nvPicPr>
          <p:cNvPr id="10" name="Immagine 9" descr="Cuo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929198"/>
            <a:ext cx="1285884" cy="72231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14282" y="4429132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14282" y="5643578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6072206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3606 € 89,60</a:t>
            </a:r>
          </a:p>
          <a:p>
            <a:pPr algn="ctr"/>
            <a:endParaRPr lang="it-IT" sz="1600" b="1" i="1" dirty="0" smtClean="0">
              <a:latin typeface="Comic Sans MS" pitchFamily="66" charset="0"/>
            </a:endParaRPr>
          </a:p>
        </p:txBody>
      </p:sp>
      <p:pic>
        <p:nvPicPr>
          <p:cNvPr id="4" name="Immagine 3" descr="3607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5786454"/>
            <a:ext cx="1071570" cy="785818"/>
          </a:xfrm>
          <a:prstGeom prst="rect">
            <a:avLst/>
          </a:prstGeom>
        </p:spPr>
      </p:pic>
      <p:pic>
        <p:nvPicPr>
          <p:cNvPr id="5" name="Immagine 4" descr="3611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786454"/>
            <a:ext cx="1143008" cy="78581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285852" y="6072206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571868" y="6072206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21429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3607 € 86,00</a:t>
            </a:r>
          </a:p>
          <a:p>
            <a:pPr algn="ctr"/>
            <a:endParaRPr lang="it-IT" sz="1600" b="1" i="1" dirty="0" smtClean="0">
              <a:latin typeface="Comic Sans MS" pitchFamily="66" charset="0"/>
            </a:endParaRPr>
          </a:p>
        </p:txBody>
      </p:sp>
      <p:pic>
        <p:nvPicPr>
          <p:cNvPr id="4" name="Immagine 3" descr="3607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78" y="5786454"/>
            <a:ext cx="1071570" cy="785818"/>
          </a:xfrm>
          <a:prstGeom prst="rect">
            <a:avLst/>
          </a:prstGeom>
        </p:spPr>
      </p:pic>
      <p:pic>
        <p:nvPicPr>
          <p:cNvPr id="5" name="Immagine 4" descr="3611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86454"/>
            <a:ext cx="1143008" cy="78581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71570" y="6072206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357586" y="6072206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TR5V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829425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00628" y="6304002"/>
            <a:ext cx="4429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TR5V024 € 16,00</a:t>
            </a:r>
          </a:p>
          <a:p>
            <a:pPr algn="ctr"/>
            <a:r>
              <a:rPr lang="it-IT" sz="1400" b="1" i="1" dirty="0" err="1" smtClean="0">
                <a:latin typeface="Comic Sans MS" pitchFamily="66" charset="0"/>
              </a:rPr>
              <a:t>Mis</a:t>
            </a:r>
            <a:r>
              <a:rPr lang="it-IT" sz="1400" b="1" i="1" dirty="0" smtClean="0">
                <a:latin typeface="Comic Sans MS" pitchFamily="66" charset="0"/>
              </a:rPr>
              <a:t>. 16x21x7</a:t>
            </a:r>
          </a:p>
        </p:txBody>
      </p:sp>
      <p:pic>
        <p:nvPicPr>
          <p:cNvPr id="7" name="Immagine 6" descr="Ros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2000240"/>
            <a:ext cx="1432250" cy="100013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500958" y="3071810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72066" y="21429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3611 € 67,40</a:t>
            </a:r>
          </a:p>
          <a:p>
            <a:pPr algn="ctr"/>
            <a:endParaRPr lang="it-IT" sz="1600" b="1" i="1" dirty="0" smtClean="0">
              <a:latin typeface="Comic Sans MS" pitchFamily="66" charset="0"/>
            </a:endParaRPr>
          </a:p>
        </p:txBody>
      </p:sp>
      <p:pic>
        <p:nvPicPr>
          <p:cNvPr id="4" name="Immagine 3" descr="3607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5786454"/>
            <a:ext cx="1071570" cy="785818"/>
          </a:xfrm>
          <a:prstGeom prst="rect">
            <a:avLst/>
          </a:prstGeom>
        </p:spPr>
      </p:pic>
      <p:pic>
        <p:nvPicPr>
          <p:cNvPr id="5" name="Immagine 4" descr="3611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786454"/>
            <a:ext cx="1143008" cy="78581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285852" y="6072206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571868" y="6072206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785850" y="21429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YY 2664 € 159,00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2 Soff.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174" y="628652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1366 € 86,00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</a:t>
            </a:r>
            <a:r>
              <a:rPr lang="it-IT" sz="1600" b="1" i="1" dirty="0" err="1" smtClean="0">
                <a:latin typeface="Comic Sans MS" pitchFamily="66" charset="0"/>
              </a:rPr>
              <a:t>T.Moro</a:t>
            </a:r>
            <a:endParaRPr lang="it-IT" sz="1600" b="1" i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285984" y="6273225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503 € 37,00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Manici Estraibili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928726" y="5143512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809 € 48,00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28860" y="6072206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507 € 76,00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2 Soff. + 2 Tasche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14744" y="621508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403 € 60,00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2 Soff. 1/2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571536" y="714356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505 € 58,00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2 Soff.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500098" y="21429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404 € 57,00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2 Soff.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571536" y="42860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501 € 46,00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P. Documenti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R5V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95026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14844" y="6304002"/>
            <a:ext cx="4429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TR5V009 € 19,00</a:t>
            </a:r>
          </a:p>
          <a:p>
            <a:pPr algn="ctr"/>
            <a:r>
              <a:rPr lang="it-IT" sz="1400" b="1" i="1" dirty="0" err="1" smtClean="0">
                <a:latin typeface="Comic Sans MS" pitchFamily="66" charset="0"/>
              </a:rPr>
              <a:t>Mis</a:t>
            </a:r>
            <a:r>
              <a:rPr lang="it-IT" sz="1400" b="1" i="1" dirty="0" smtClean="0">
                <a:latin typeface="Comic Sans MS" pitchFamily="66" charset="0"/>
              </a:rPr>
              <a:t>. 21x26x9</a:t>
            </a:r>
          </a:p>
        </p:txBody>
      </p:sp>
      <p:pic>
        <p:nvPicPr>
          <p:cNvPr id="6" name="Immagine 5" descr="Bei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0312" y="285728"/>
            <a:ext cx="1500198" cy="984505"/>
          </a:xfrm>
          <a:prstGeom prst="rect">
            <a:avLst/>
          </a:prstGeom>
        </p:spPr>
      </p:pic>
      <p:pic>
        <p:nvPicPr>
          <p:cNvPr id="8" name="Immagine 7" descr="Bl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0312" y="1714488"/>
            <a:ext cx="1503688" cy="1000132"/>
          </a:xfrm>
          <a:prstGeom prst="rect">
            <a:avLst/>
          </a:prstGeom>
        </p:spPr>
      </p:pic>
      <p:pic>
        <p:nvPicPr>
          <p:cNvPr id="9" name="Immagine 8" descr="Ros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928934"/>
            <a:ext cx="1500166" cy="100013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858016" y="78579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7000892" y="2071678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858016" y="328612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428660" y="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506 € 74,00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2 Soff.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72132" y="464344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7529 € 28,00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357222" y="14285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7531 € 50,00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3 Soff.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643306" y="5929330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7545 € 41,00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714412" y="28572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RB 9203 € 55,50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357422" y="5857892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YY 2961 € 50,30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Beige, Marrone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2 Soff. 1/2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714412" y="35716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YY 2962 € 51,20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Marrone, Beige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3 Soff.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642974" y="214290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YY 2960 € 52,10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Col. Nero, Marrone, Beige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3 Soff 1/2</a:t>
            </a:r>
          </a:p>
          <a:p>
            <a:pPr algn="ctr"/>
            <a:endParaRPr lang="it-IT" sz="1600" b="1" i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285784" y="142852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382 € 45,00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3 Soff. 1/2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500098" y="28572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380 € 45,00</a:t>
            </a:r>
          </a:p>
          <a:p>
            <a:pPr algn="ctr"/>
            <a:r>
              <a:rPr lang="it-IT" sz="1600" b="1" i="1" dirty="0" smtClean="0">
                <a:latin typeface="Comic Sans MS" pitchFamily="66" charset="0"/>
              </a:rPr>
              <a:t>2 Soff. 1/2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R5V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7158" y="428604"/>
            <a:ext cx="4429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TR5V001 € 13,50</a:t>
            </a:r>
          </a:p>
          <a:p>
            <a:pPr algn="ctr"/>
            <a:r>
              <a:rPr lang="it-IT" sz="1400" b="1" i="1" dirty="0" err="1" smtClean="0">
                <a:latin typeface="Comic Sans MS" pitchFamily="66" charset="0"/>
              </a:rPr>
              <a:t>Mis</a:t>
            </a:r>
            <a:r>
              <a:rPr lang="it-IT" sz="1400" b="1" i="1" dirty="0" smtClean="0">
                <a:latin typeface="Comic Sans MS" pitchFamily="66" charset="0"/>
              </a:rPr>
              <a:t>. 23x13</a:t>
            </a:r>
          </a:p>
        </p:txBody>
      </p:sp>
      <p:pic>
        <p:nvPicPr>
          <p:cNvPr id="4" name="Immagine 3" descr="Bei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3422" y="5214951"/>
            <a:ext cx="1306295" cy="85725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643834" y="6143644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dirty="0"/>
          </a:p>
        </p:txBody>
      </p:sp>
      <p:pic>
        <p:nvPicPr>
          <p:cNvPr id="7" name="Immagine 6" descr="Bl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5201870"/>
            <a:ext cx="1285884" cy="87033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000760" y="6143644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635795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3227 € 30,00</a:t>
            </a:r>
          </a:p>
        </p:txBody>
      </p:sp>
    </p:spTree>
  </p:cSld>
  <p:clrMapOvr>
    <a:masterClrMapping/>
  </p:clrMapOvr>
  <p:transition spd="slow">
    <p:cover dir="u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4844" y="6357958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3228 € 31,00</a:t>
            </a:r>
          </a:p>
        </p:txBody>
      </p:sp>
    </p:spTree>
  </p:cSld>
  <p:clrMapOvr>
    <a:masterClrMapping/>
  </p:clrMapOvr>
  <p:transition spd="slow"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R5V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1885"/>
            <a:ext cx="8215338" cy="684611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85918" y="5786454"/>
            <a:ext cx="4429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latin typeface="Comic Sans MS" pitchFamily="66" charset="0"/>
              </a:rPr>
              <a:t>Art. TR5V040 € 13,00</a:t>
            </a:r>
          </a:p>
          <a:p>
            <a:pPr algn="ctr"/>
            <a:r>
              <a:rPr lang="it-IT" sz="1400" b="1" i="1" dirty="0" err="1" smtClean="0">
                <a:latin typeface="Comic Sans MS" pitchFamily="66" charset="0"/>
              </a:rPr>
              <a:t>Mis</a:t>
            </a:r>
            <a:r>
              <a:rPr lang="it-IT" sz="1400" b="1" i="1" dirty="0" smtClean="0">
                <a:latin typeface="Comic Sans MS" pitchFamily="66" charset="0"/>
              </a:rPr>
              <a:t>. 32x16,5</a:t>
            </a:r>
          </a:p>
        </p:txBody>
      </p:sp>
      <p:pic>
        <p:nvPicPr>
          <p:cNvPr id="4" name="Immagine 3" descr="Bei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3422" y="5214951"/>
            <a:ext cx="1306295" cy="85725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643834" y="6143644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</a:t>
            </a:r>
            <a:endParaRPr lang="it-IT" dirty="0"/>
          </a:p>
        </p:txBody>
      </p:sp>
      <p:pic>
        <p:nvPicPr>
          <p:cNvPr id="7" name="Immagine 6" descr="Bl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5201870"/>
            <a:ext cx="1285884" cy="87033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000760" y="6143644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763</Words>
  <Application>Microsoft Office PowerPoint</Application>
  <PresentationFormat>Presentazione su schermo (4:3)</PresentationFormat>
  <Paragraphs>215</Paragraphs>
  <Slides>81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81</vt:i4>
      </vt:variant>
    </vt:vector>
  </HeadingPairs>
  <TitlesOfParts>
    <vt:vector size="8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Particolari s.r.l.</dc:creator>
  <cp:lastModifiedBy>Particolari s.r.l.</cp:lastModifiedBy>
  <cp:revision>131</cp:revision>
  <dcterms:created xsi:type="dcterms:W3CDTF">2009-06-19T11:41:27Z</dcterms:created>
  <dcterms:modified xsi:type="dcterms:W3CDTF">2010-06-10T02:43:30Z</dcterms:modified>
</cp:coreProperties>
</file>