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6" r:id="rId2"/>
    <p:sldId id="256" r:id="rId3"/>
    <p:sldId id="259" r:id="rId4"/>
    <p:sldId id="298" r:id="rId5"/>
    <p:sldId id="260" r:id="rId6"/>
    <p:sldId id="261" r:id="rId7"/>
    <p:sldId id="263" r:id="rId8"/>
    <p:sldId id="299" r:id="rId9"/>
    <p:sldId id="264" r:id="rId10"/>
    <p:sldId id="265" r:id="rId11"/>
    <p:sldId id="267" r:id="rId12"/>
    <p:sldId id="300" r:id="rId13"/>
    <p:sldId id="268" r:id="rId14"/>
    <p:sldId id="270" r:id="rId15"/>
    <p:sldId id="276" r:id="rId16"/>
    <p:sldId id="279" r:id="rId17"/>
    <p:sldId id="302" r:id="rId18"/>
    <p:sldId id="282" r:id="rId19"/>
    <p:sldId id="283" r:id="rId20"/>
    <p:sldId id="285" r:id="rId21"/>
    <p:sldId id="328" r:id="rId22"/>
    <p:sldId id="289" r:id="rId23"/>
    <p:sldId id="290" r:id="rId24"/>
    <p:sldId id="291" r:id="rId25"/>
    <p:sldId id="292" r:id="rId26"/>
    <p:sldId id="329" r:id="rId27"/>
    <p:sldId id="311" r:id="rId28"/>
    <p:sldId id="308" r:id="rId29"/>
    <p:sldId id="313" r:id="rId30"/>
    <p:sldId id="306" r:id="rId31"/>
    <p:sldId id="305" r:id="rId32"/>
    <p:sldId id="303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9" autoAdjust="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B1D8-B93A-4EDD-B92F-5C8AE1F6036A}" type="datetimeFigureOut">
              <a:rPr lang="it-IT" smtClean="0"/>
              <a:pPr/>
              <a:t>10/04/2010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6EBB-CA86-4040-A2AB-83A54512973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76EBB-CA86-4040-A2AB-83A54512973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CF5F-F932-4832-9FD9-2508F41F003A}" type="datetimeFigureOut">
              <a:rPr lang="it-IT" smtClean="0"/>
              <a:pPr/>
              <a:t>10/04/2010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295-9DC3-4D91-9652-34244FD034B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CF5F-F932-4832-9FD9-2508F41F003A}" type="datetimeFigureOut">
              <a:rPr lang="it-IT" smtClean="0"/>
              <a:pPr/>
              <a:t>10/04/2010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295-9DC3-4D91-9652-34244FD034B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CF5F-F932-4832-9FD9-2508F41F003A}" type="datetimeFigureOut">
              <a:rPr lang="it-IT" smtClean="0"/>
              <a:pPr/>
              <a:t>10/04/2010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295-9DC3-4D91-9652-34244FD034B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CF5F-F932-4832-9FD9-2508F41F003A}" type="datetimeFigureOut">
              <a:rPr lang="it-IT" smtClean="0"/>
              <a:pPr/>
              <a:t>10/04/2010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295-9DC3-4D91-9652-34244FD034B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CF5F-F932-4832-9FD9-2508F41F003A}" type="datetimeFigureOut">
              <a:rPr lang="it-IT" smtClean="0"/>
              <a:pPr/>
              <a:t>10/04/2010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295-9DC3-4D91-9652-34244FD034B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CF5F-F932-4832-9FD9-2508F41F003A}" type="datetimeFigureOut">
              <a:rPr lang="it-IT" smtClean="0"/>
              <a:pPr/>
              <a:t>10/04/2010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295-9DC3-4D91-9652-34244FD034B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CF5F-F932-4832-9FD9-2508F41F003A}" type="datetimeFigureOut">
              <a:rPr lang="it-IT" smtClean="0"/>
              <a:pPr/>
              <a:t>10/04/2010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295-9DC3-4D91-9652-34244FD034B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CF5F-F932-4832-9FD9-2508F41F003A}" type="datetimeFigureOut">
              <a:rPr lang="it-IT" smtClean="0"/>
              <a:pPr/>
              <a:t>10/04/2010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295-9DC3-4D91-9652-34244FD034B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CF5F-F932-4832-9FD9-2508F41F003A}" type="datetimeFigureOut">
              <a:rPr lang="it-IT" smtClean="0"/>
              <a:pPr/>
              <a:t>10/04/2010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295-9DC3-4D91-9652-34244FD034B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CF5F-F932-4832-9FD9-2508F41F003A}" type="datetimeFigureOut">
              <a:rPr lang="it-IT" smtClean="0"/>
              <a:pPr/>
              <a:t>10/04/2010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295-9DC3-4D91-9652-34244FD034B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CF5F-F932-4832-9FD9-2508F41F003A}" type="datetimeFigureOut">
              <a:rPr lang="it-IT" smtClean="0"/>
              <a:pPr/>
              <a:t>10/04/2010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C295-9DC3-4D91-9652-34244FD034B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8CF5F-F932-4832-9FD9-2508F41F003A}" type="datetimeFigureOut">
              <a:rPr lang="it-IT" smtClean="0"/>
              <a:pPr/>
              <a:t>10/04/2010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C295-9DC3-4D91-9652-34244FD034B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7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7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8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 N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1975" y="0"/>
            <a:ext cx="674004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121441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Britannic Bold" pitchFamily="34" charset="0"/>
              </a:rPr>
              <a:t> P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R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I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M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A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V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E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R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A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 </a:t>
            </a:r>
            <a:r>
              <a:rPr lang="it-IT" sz="2800" b="1" dirty="0" err="1" smtClean="0">
                <a:latin typeface="Britannic Bold" pitchFamily="34" charset="0"/>
              </a:rPr>
              <a:t>----</a:t>
            </a:r>
            <a:r>
              <a:rPr lang="it-IT" sz="2800" b="1" dirty="0" smtClean="0">
                <a:latin typeface="Britannic Bold" pitchFamily="34" charset="0"/>
              </a:rPr>
              <a:t/>
            </a:r>
            <a:br>
              <a:rPr lang="it-IT" sz="2800" b="1" dirty="0" smtClean="0">
                <a:latin typeface="Britannic Bold" pitchFamily="34" charset="0"/>
              </a:rPr>
            </a:br>
            <a:r>
              <a:rPr lang="it-IT" sz="2800" b="1" dirty="0" smtClean="0">
                <a:latin typeface="Britannic Bold" pitchFamily="34" charset="0"/>
              </a:rPr>
              <a:t>E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S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T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A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T</a:t>
            </a:r>
          </a:p>
          <a:p>
            <a:pPr algn="ctr"/>
            <a:r>
              <a:rPr lang="it-IT" sz="2800" b="1" dirty="0" smtClean="0">
                <a:latin typeface="Britannic Bold" pitchFamily="34" charset="0"/>
              </a:rPr>
              <a:t>E</a:t>
            </a:r>
          </a:p>
          <a:p>
            <a:pPr algn="ctr"/>
            <a:endParaRPr lang="it-IT" sz="2400" b="1" dirty="0" smtClean="0">
              <a:latin typeface="Britannic Bold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929586" y="1357298"/>
            <a:ext cx="12144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b="1" dirty="0" smtClean="0">
              <a:latin typeface="Britannic Bold" pitchFamily="34" charset="0"/>
            </a:endParaRPr>
          </a:p>
          <a:p>
            <a:endParaRPr lang="it-IT" sz="2800" b="1" dirty="0">
              <a:latin typeface="Britannic Bold" pitchFamily="34" charset="0"/>
            </a:endParaRPr>
          </a:p>
          <a:p>
            <a:r>
              <a:rPr lang="it-IT" sz="2800" b="1" dirty="0" smtClean="0">
                <a:latin typeface="Britannic Bold" pitchFamily="34" charset="0"/>
              </a:rPr>
              <a:t/>
            </a:r>
            <a:br>
              <a:rPr lang="it-IT" sz="2800" b="1" dirty="0" smtClean="0">
                <a:latin typeface="Britannic Bold" pitchFamily="34" charset="0"/>
              </a:rPr>
            </a:br>
            <a:r>
              <a:rPr lang="it-IT" sz="2800" b="1" dirty="0" smtClean="0">
                <a:latin typeface="Britannic Bold" pitchFamily="34" charset="0"/>
              </a:rPr>
              <a:t>   2</a:t>
            </a:r>
          </a:p>
          <a:p>
            <a:r>
              <a:rPr lang="it-IT" sz="2800" b="1" dirty="0" smtClean="0">
                <a:latin typeface="Britannic Bold" pitchFamily="34" charset="0"/>
              </a:rPr>
              <a:t>   0</a:t>
            </a:r>
          </a:p>
          <a:p>
            <a:r>
              <a:rPr lang="it-IT" sz="2800" b="1" dirty="0" smtClean="0">
                <a:latin typeface="Britannic Bold" pitchFamily="34" charset="0"/>
              </a:rPr>
              <a:t>   1</a:t>
            </a:r>
          </a:p>
          <a:p>
            <a:r>
              <a:rPr lang="it-IT" sz="2800" b="1" dirty="0" smtClean="0">
                <a:latin typeface="Britannic Bold" pitchFamily="34" charset="0"/>
              </a:rPr>
              <a:t>   0</a:t>
            </a:r>
            <a:r>
              <a:rPr lang="it-IT" sz="2400" b="1" dirty="0" smtClean="0">
                <a:latin typeface="Britannic Bold" pitchFamily="34" charset="0"/>
              </a:rPr>
              <a:t/>
            </a:r>
            <a:br>
              <a:rPr lang="it-IT" sz="2400" b="1" dirty="0" smtClean="0">
                <a:latin typeface="Britannic Bold" pitchFamily="34" charset="0"/>
              </a:rPr>
            </a:br>
            <a:endParaRPr lang="it-IT" sz="2400" b="1" dirty="0" smtClean="0">
              <a:latin typeface="Britannic Bold" pitchFamily="34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pic>
        <p:nvPicPr>
          <p:cNvPr id="3" name="Immagine 2" descr="500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07015"/>
            <a:ext cx="4600292" cy="5750985"/>
          </a:xfrm>
          <a:prstGeom prst="rect">
            <a:avLst/>
          </a:prstGeom>
        </p:spPr>
      </p:pic>
      <p:pic>
        <p:nvPicPr>
          <p:cNvPr id="4" name="Immagine 3" descr="Bianc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785926"/>
            <a:ext cx="1643074" cy="14194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500826" y="321468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CARMEN</a:t>
            </a:r>
          </a:p>
          <a:p>
            <a:r>
              <a:rPr lang="it-IT" sz="1500" b="1" i="1" dirty="0" smtClean="0"/>
              <a:t>500202     € 37,50</a:t>
            </a:r>
          </a:p>
          <a:p>
            <a:r>
              <a:rPr lang="it-IT" sz="1500" b="1" i="1" dirty="0" smtClean="0"/>
              <a:t>BORSA A SPALLA - Descrizione: 36x18x33</a:t>
            </a:r>
            <a:endParaRPr lang="it-IT" sz="1500" b="1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CARMEN</a:t>
            </a:r>
          </a:p>
          <a:p>
            <a:r>
              <a:rPr lang="it-IT" sz="1500" b="1" i="1" dirty="0" smtClean="0"/>
              <a:t>500205     € 19,00</a:t>
            </a:r>
          </a:p>
          <a:p>
            <a:r>
              <a:rPr lang="it-IT" sz="1500" b="1" i="1" dirty="0" smtClean="0"/>
              <a:t>POCHETTE - Dimensioni: 30x8x15</a:t>
            </a:r>
            <a:endParaRPr lang="it-IT" sz="1500" b="1" i="1" dirty="0"/>
          </a:p>
        </p:txBody>
      </p:sp>
      <p:pic>
        <p:nvPicPr>
          <p:cNvPr id="7" name="Immagine 6" descr="BORSETTE PE2010 - NON COMPRESSO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2233"/>
            <a:ext cx="7929586" cy="5615767"/>
          </a:xfrm>
          <a:prstGeom prst="rect">
            <a:avLst/>
          </a:prstGeom>
        </p:spPr>
      </p:pic>
      <p:pic>
        <p:nvPicPr>
          <p:cNvPr id="4" name="Immagine 3" descr="Bianc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714488"/>
            <a:ext cx="1643074" cy="14194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000892" y="314324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000232" y="3714752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/>
              <a:t>Navigare Stagionale PRIMAVERA / ESTATE 2010</a:t>
            </a:r>
          </a:p>
          <a:p>
            <a:pPr algn="ctr"/>
            <a:r>
              <a:rPr lang="it-IT" b="1" i="1" dirty="0" smtClean="0"/>
              <a:t>Linea RIGOLETTO</a:t>
            </a:r>
            <a:endParaRPr lang="it-IT" b="1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pic>
        <p:nvPicPr>
          <p:cNvPr id="3" name="Immagine 2" descr="500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98945"/>
            <a:ext cx="5650206" cy="575905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85852" y="285728"/>
            <a:ext cx="54292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i="1" dirty="0" smtClean="0"/>
              <a:t>RIGOLETTO</a:t>
            </a:r>
          </a:p>
          <a:p>
            <a:r>
              <a:rPr lang="it-IT" sz="1500" b="1" i="1" dirty="0" smtClean="0"/>
              <a:t>500501     € 46,50</a:t>
            </a:r>
          </a:p>
          <a:p>
            <a:r>
              <a:rPr lang="it-IT" sz="1500" b="1" i="1" dirty="0" smtClean="0"/>
              <a:t>BAULETTO GRANDE CON DOPPI MANICI - Dimensioni: 34x14x22</a:t>
            </a:r>
            <a:endParaRPr lang="it-IT" sz="1500" b="1" i="1" dirty="0"/>
          </a:p>
        </p:txBody>
      </p:sp>
      <p:pic>
        <p:nvPicPr>
          <p:cNvPr id="5" name="Immagine 4" descr="BiancoM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6715140" y="1857364"/>
            <a:ext cx="1357322" cy="812800"/>
          </a:xfrm>
          <a:prstGeom prst="rect">
            <a:avLst/>
          </a:prstGeom>
        </p:spPr>
      </p:pic>
      <p:pic>
        <p:nvPicPr>
          <p:cNvPr id="6" name="Immagine 5" descr="Ner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143248"/>
            <a:ext cx="1357322" cy="82296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21507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Bianco/Multicolor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215074" y="400050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Nero/Multicolor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pic>
        <p:nvPicPr>
          <p:cNvPr id="3" name="Immagine 2" descr="500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5" y="1209530"/>
            <a:ext cx="7454093" cy="564847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RIGOLETTO</a:t>
            </a:r>
          </a:p>
          <a:p>
            <a:r>
              <a:rPr lang="it-IT" sz="1500" b="1" i="1" dirty="0" smtClean="0"/>
              <a:t>500506     € 16,60</a:t>
            </a:r>
          </a:p>
          <a:p>
            <a:r>
              <a:rPr lang="it-IT" sz="1500" b="1" i="1" dirty="0" smtClean="0"/>
              <a:t>TROUSSE - Dimensioni: 18x6x11</a:t>
            </a:r>
            <a:endParaRPr lang="it-IT" sz="1500" b="1" i="1" dirty="0"/>
          </a:p>
        </p:txBody>
      </p:sp>
      <p:pic>
        <p:nvPicPr>
          <p:cNvPr id="5" name="Immagine 4" descr="BiancoM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6715140" y="1857364"/>
            <a:ext cx="1357322" cy="812800"/>
          </a:xfrm>
          <a:prstGeom prst="rect">
            <a:avLst/>
          </a:prstGeom>
        </p:spPr>
      </p:pic>
      <p:pic>
        <p:nvPicPr>
          <p:cNvPr id="6" name="Immagine 5" descr="Ner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143248"/>
            <a:ext cx="1357322" cy="82296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21507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Bianco/Multicolor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215074" y="400050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Nero/Multicolor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000232" y="3714752"/>
            <a:ext cx="5072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/>
              <a:t>Navigare Stagionale PRIMAVERA / ESTATE 2010</a:t>
            </a:r>
          </a:p>
          <a:p>
            <a:pPr algn="ctr"/>
            <a:r>
              <a:rPr lang="it-IT" b="1" i="1" dirty="0" smtClean="0"/>
              <a:t>Linea TOSCA</a:t>
            </a:r>
            <a:endParaRPr lang="it-IT" b="1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pic>
        <p:nvPicPr>
          <p:cNvPr id="3" name="Immagine 2" descr="500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8584"/>
            <a:ext cx="7215206" cy="5649416"/>
          </a:xfrm>
          <a:prstGeom prst="rect">
            <a:avLst/>
          </a:prstGeom>
        </p:spPr>
      </p:pic>
      <p:pic>
        <p:nvPicPr>
          <p:cNvPr id="4" name="Immagine 3" descr="Ner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428736"/>
            <a:ext cx="1500198" cy="93599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715140" y="235743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715140" y="385762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0" name="Immagine 9" descr="BORSETTE PE2010 - NON COMPRESS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2857496"/>
            <a:ext cx="1490660" cy="92869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285852" y="285728"/>
            <a:ext cx="61436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i="1" dirty="0" smtClean="0"/>
              <a:t>TOSCA</a:t>
            </a:r>
          </a:p>
          <a:p>
            <a:r>
              <a:rPr lang="it-IT" sz="1500" b="1" i="1" dirty="0" smtClean="0"/>
              <a:t>500605     € 39,40</a:t>
            </a:r>
          </a:p>
          <a:p>
            <a:r>
              <a:rPr lang="it-IT" sz="1500" b="1" i="1" dirty="0" smtClean="0"/>
              <a:t>BAGUETTE CON MANICO A CATENA - Dimensioni: 29x7x14</a:t>
            </a:r>
            <a:endParaRPr lang="it-IT" sz="1500" b="1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143108" y="3714752"/>
            <a:ext cx="4857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/>
              <a:t>Navigare Stagionale PRIMAVERA / ESTATE 2010</a:t>
            </a:r>
          </a:p>
          <a:p>
            <a:pPr algn="ctr"/>
            <a:r>
              <a:rPr lang="it-IT" b="1" i="1" dirty="0" smtClean="0"/>
              <a:t>Linea TRAVIATA</a:t>
            </a:r>
            <a:endParaRPr lang="it-IT" b="1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pic>
        <p:nvPicPr>
          <p:cNvPr id="4" name="Immagine 3" descr="500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4308940" cy="571501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85852" y="285728"/>
            <a:ext cx="52863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i="1" dirty="0" smtClean="0"/>
              <a:t>TRAVIATA</a:t>
            </a:r>
          </a:p>
          <a:p>
            <a:r>
              <a:rPr lang="it-IT" sz="1500" b="1" i="1" dirty="0" smtClean="0"/>
              <a:t>500703     € 46,20</a:t>
            </a:r>
          </a:p>
          <a:p>
            <a:r>
              <a:rPr lang="it-IT" sz="1500" b="1" i="1" dirty="0" smtClean="0"/>
              <a:t>BORSA CON DOPPI MANICI - Dimensioni: 34x9x25</a:t>
            </a:r>
            <a:endParaRPr lang="it-IT" sz="1500" b="1" i="1" dirty="0"/>
          </a:p>
        </p:txBody>
      </p:sp>
      <p:pic>
        <p:nvPicPr>
          <p:cNvPr id="7" name="Immagine 6" descr="BORSETTE PE2010 - NON COMPRESSO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785925"/>
            <a:ext cx="1643074" cy="99599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429388" y="278605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pic>
        <p:nvPicPr>
          <p:cNvPr id="3" name="Immagine 2" descr="500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88512"/>
            <a:ext cx="7358082" cy="516948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TRAVIATA</a:t>
            </a:r>
          </a:p>
          <a:p>
            <a:r>
              <a:rPr lang="it-IT" sz="1500" b="1" i="1" dirty="0" smtClean="0"/>
              <a:t>500704     € 15,00</a:t>
            </a:r>
          </a:p>
          <a:p>
            <a:r>
              <a:rPr lang="it-IT" sz="1500" b="1" i="1" dirty="0" smtClean="0"/>
              <a:t>TROUSSE - Dimensioni: 18x7x11</a:t>
            </a:r>
            <a:endParaRPr lang="it-IT" sz="1500" b="1" i="1" dirty="0"/>
          </a:p>
        </p:txBody>
      </p:sp>
      <p:pic>
        <p:nvPicPr>
          <p:cNvPr id="6" name="Immagine 5" descr="BORSETTE PE2010 - NON COMPRESSO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357562"/>
            <a:ext cx="1662621" cy="97038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29388" y="435769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071670" y="3714752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/>
              <a:t>Navigare Stagionale PRIMAVERA / ESTATE 2010</a:t>
            </a:r>
          </a:p>
          <a:p>
            <a:pPr algn="ctr"/>
            <a:r>
              <a:rPr lang="it-IT" b="1" i="1" dirty="0"/>
              <a:t>Linea ELEKTRA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285984" y="37861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i="1" dirty="0" smtClean="0"/>
              <a:t>Linea WORD</a:t>
            </a:r>
            <a:endParaRPr lang="it-IT" b="1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85852" y="285728"/>
            <a:ext cx="54292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i="1" dirty="0" smtClean="0"/>
              <a:t>WORD</a:t>
            </a:r>
          </a:p>
          <a:p>
            <a:r>
              <a:rPr lang="it-IT" sz="1500" b="1" i="1" dirty="0" smtClean="0"/>
              <a:t>100200     € 26,00</a:t>
            </a:r>
          </a:p>
          <a:p>
            <a:r>
              <a:rPr lang="it-IT" sz="1500" b="1" i="1" dirty="0" smtClean="0"/>
              <a:t>SHOPPING - Dimensioni: 32x10x32,5</a:t>
            </a:r>
            <a:endParaRPr lang="it-IT" sz="1500" b="1" i="1" dirty="0"/>
          </a:p>
        </p:txBody>
      </p:sp>
      <p:pic>
        <p:nvPicPr>
          <p:cNvPr id="4" name="Immagine 3" descr="Ner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428736"/>
            <a:ext cx="1285884" cy="895197"/>
          </a:xfrm>
          <a:prstGeom prst="rect">
            <a:avLst/>
          </a:prstGeom>
        </p:spPr>
      </p:pic>
      <p:pic>
        <p:nvPicPr>
          <p:cNvPr id="6" name="Immagine 5" descr="GrigioW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6072198" y="3000372"/>
            <a:ext cx="1285884" cy="88067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72198" y="22859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072198" y="38576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Grigio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0" name="Immagine 9" descr="VENDITA PROGRAMMATA - COMPRESS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142984"/>
            <a:ext cx="3673116" cy="571501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WORD</a:t>
            </a:r>
          </a:p>
          <a:p>
            <a:r>
              <a:rPr lang="it-IT" sz="1500" b="1" i="1" dirty="0" smtClean="0"/>
              <a:t>100203     € 21,20</a:t>
            </a:r>
          </a:p>
          <a:p>
            <a:r>
              <a:rPr lang="it-IT" sz="1500" b="1" i="1" dirty="0" smtClean="0"/>
              <a:t>BORSA A TRACOLLA - Dimensioni: 38xx7x22</a:t>
            </a:r>
            <a:endParaRPr lang="it-IT" sz="1500" b="1" i="1" dirty="0"/>
          </a:p>
        </p:txBody>
      </p:sp>
      <p:pic>
        <p:nvPicPr>
          <p:cNvPr id="4" name="Immagine 3" descr="100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6954"/>
            <a:ext cx="6715140" cy="5741046"/>
          </a:xfrm>
          <a:prstGeom prst="rect">
            <a:avLst/>
          </a:prstGeom>
        </p:spPr>
      </p:pic>
      <p:pic>
        <p:nvPicPr>
          <p:cNvPr id="5" name="Immagine 4" descr="Ner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714488"/>
            <a:ext cx="1285884" cy="8951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072330" y="25717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WORD</a:t>
            </a:r>
          </a:p>
          <a:p>
            <a:r>
              <a:rPr lang="it-IT" sz="1500" b="1" i="1" dirty="0" smtClean="0"/>
              <a:t>100206     € 20,00</a:t>
            </a:r>
          </a:p>
          <a:p>
            <a:r>
              <a:rPr lang="it-IT" sz="1500" b="1" i="1" dirty="0" smtClean="0"/>
              <a:t>BORSELLO - Dimensioni: 19x8x22</a:t>
            </a:r>
            <a:endParaRPr lang="it-IT" sz="1500" b="1" i="1" dirty="0"/>
          </a:p>
        </p:txBody>
      </p:sp>
      <p:pic>
        <p:nvPicPr>
          <p:cNvPr id="4" name="Immagine 3" descr="100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100527"/>
            <a:ext cx="7715273" cy="5715318"/>
          </a:xfrm>
          <a:prstGeom prst="rect">
            <a:avLst/>
          </a:prstGeom>
        </p:spPr>
      </p:pic>
      <p:pic>
        <p:nvPicPr>
          <p:cNvPr id="5" name="Immagine 4" descr="Ner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1428736"/>
            <a:ext cx="1285884" cy="895197"/>
          </a:xfrm>
          <a:prstGeom prst="rect">
            <a:avLst/>
          </a:prstGeom>
        </p:spPr>
      </p:pic>
      <p:pic>
        <p:nvPicPr>
          <p:cNvPr id="7" name="Immagine 6" descr="Blu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3857628"/>
            <a:ext cx="1285884" cy="857256"/>
          </a:xfrm>
          <a:prstGeom prst="rect">
            <a:avLst/>
          </a:prstGeom>
        </p:spPr>
      </p:pic>
      <p:pic>
        <p:nvPicPr>
          <p:cNvPr id="8" name="Immagine 7" descr="Grigio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5072074"/>
            <a:ext cx="1285884" cy="88067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643834" y="22859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643834" y="47148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643834" y="592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Grigio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3" name="Immagine 12" descr="Ross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2571744"/>
            <a:ext cx="1285884" cy="89168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643834" y="342900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WORD</a:t>
            </a:r>
          </a:p>
          <a:p>
            <a:r>
              <a:rPr lang="it-IT" sz="1500" b="1" i="1" dirty="0" smtClean="0"/>
              <a:t>100207     € 32,30</a:t>
            </a:r>
          </a:p>
          <a:p>
            <a:r>
              <a:rPr lang="it-IT" sz="1500" b="1" i="1" dirty="0" smtClean="0"/>
              <a:t>ZAINO - Dimensioni: 30x17x41</a:t>
            </a:r>
            <a:endParaRPr lang="it-IT" sz="1500" b="1" i="1" dirty="0"/>
          </a:p>
        </p:txBody>
      </p:sp>
      <p:pic>
        <p:nvPicPr>
          <p:cNvPr id="4" name="Immagine 3" descr="100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4527633" cy="5715016"/>
          </a:xfrm>
          <a:prstGeom prst="rect">
            <a:avLst/>
          </a:prstGeom>
        </p:spPr>
      </p:pic>
      <p:pic>
        <p:nvPicPr>
          <p:cNvPr id="5" name="Immagine 4" descr="Ner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714488"/>
            <a:ext cx="1285884" cy="895197"/>
          </a:xfrm>
          <a:prstGeom prst="rect">
            <a:avLst/>
          </a:prstGeom>
        </p:spPr>
      </p:pic>
      <p:pic>
        <p:nvPicPr>
          <p:cNvPr id="7" name="Immagine 6" descr="Blu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3143248"/>
            <a:ext cx="1285884" cy="857256"/>
          </a:xfrm>
          <a:prstGeom prst="rect">
            <a:avLst/>
          </a:prstGeom>
        </p:spPr>
      </p:pic>
      <p:pic>
        <p:nvPicPr>
          <p:cNvPr id="8" name="Immagine 7" descr="Grigio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4357694"/>
            <a:ext cx="1285884" cy="88067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072330" y="25717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72330" y="400050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072330" y="52149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Grigio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WORD</a:t>
            </a:r>
          </a:p>
          <a:p>
            <a:r>
              <a:rPr lang="it-IT" sz="1500" b="1" i="1" dirty="0" smtClean="0"/>
              <a:t>100209    € 13,60</a:t>
            </a:r>
          </a:p>
          <a:p>
            <a:r>
              <a:rPr lang="it-IT" sz="1500" b="1" i="1" dirty="0" smtClean="0"/>
              <a:t>BEAUTY CASE - Dimensioni: 20x13x14</a:t>
            </a:r>
            <a:endParaRPr lang="it-IT" sz="1500" b="1" i="1" dirty="0"/>
          </a:p>
        </p:txBody>
      </p:sp>
      <p:pic>
        <p:nvPicPr>
          <p:cNvPr id="4" name="Immagine 3" descr="100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7861"/>
            <a:ext cx="6759822" cy="5730139"/>
          </a:xfrm>
          <a:prstGeom prst="rect">
            <a:avLst/>
          </a:prstGeom>
        </p:spPr>
      </p:pic>
      <p:pic>
        <p:nvPicPr>
          <p:cNvPr id="5" name="Immagine 4" descr="Ner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714488"/>
            <a:ext cx="1285884" cy="895197"/>
          </a:xfrm>
          <a:prstGeom prst="rect">
            <a:avLst/>
          </a:prstGeom>
        </p:spPr>
      </p:pic>
      <p:pic>
        <p:nvPicPr>
          <p:cNvPr id="6" name="Immagine 5" descr="Ross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928934"/>
            <a:ext cx="1285884" cy="891682"/>
          </a:xfrm>
          <a:prstGeom prst="rect">
            <a:avLst/>
          </a:prstGeom>
        </p:spPr>
      </p:pic>
      <p:pic>
        <p:nvPicPr>
          <p:cNvPr id="7" name="Immagine 6" descr="Blu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4143380"/>
            <a:ext cx="1285884" cy="85725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072330" y="25717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72330" y="378619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72330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2" name="Immagine 11" descr="Grigi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5357826"/>
            <a:ext cx="1285884" cy="88067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072330" y="62150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Grigio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WORD</a:t>
            </a:r>
          </a:p>
          <a:p>
            <a:r>
              <a:rPr lang="it-IT" sz="1500" b="1" i="1" dirty="0" smtClean="0"/>
              <a:t>100211     € 10,00</a:t>
            </a:r>
          </a:p>
          <a:p>
            <a:r>
              <a:rPr lang="it-IT" sz="1500" b="1" i="1" dirty="0" smtClean="0"/>
              <a:t>TROUSSE - Dimensioni: 16x7x15</a:t>
            </a:r>
            <a:endParaRPr lang="it-IT" sz="1500" b="1" i="1" dirty="0"/>
          </a:p>
        </p:txBody>
      </p:sp>
      <p:pic>
        <p:nvPicPr>
          <p:cNvPr id="4" name="Immagine 3" descr="VENDITA PROGRAMMATA - COMPRESSO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142984"/>
            <a:ext cx="6938587" cy="5715016"/>
          </a:xfrm>
          <a:prstGeom prst="rect">
            <a:avLst/>
          </a:prstGeom>
        </p:spPr>
      </p:pic>
      <p:pic>
        <p:nvPicPr>
          <p:cNvPr id="5" name="Immagine 4" descr="Ner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714488"/>
            <a:ext cx="1285884" cy="89519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072330" y="25717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29058" y="3786190"/>
            <a:ext cx="115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Linea FIRE</a:t>
            </a:r>
            <a:endParaRPr lang="it-IT" b="1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FIRE</a:t>
            </a:r>
          </a:p>
          <a:p>
            <a:r>
              <a:rPr lang="it-IT" sz="1500" b="1" i="1" dirty="0" smtClean="0"/>
              <a:t>102004     €  26,40</a:t>
            </a:r>
          </a:p>
          <a:p>
            <a:r>
              <a:rPr lang="it-IT" sz="1500" b="1" i="1" dirty="0" smtClean="0"/>
              <a:t>BORSONCINO - Dimensioni: 56x28x42</a:t>
            </a:r>
            <a:endParaRPr lang="it-IT" sz="1500" b="1" i="1" dirty="0"/>
          </a:p>
        </p:txBody>
      </p:sp>
      <p:pic>
        <p:nvPicPr>
          <p:cNvPr id="4" name="Immagine 3" descr="102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30262"/>
            <a:ext cx="6408044" cy="5727738"/>
          </a:xfrm>
          <a:prstGeom prst="rect">
            <a:avLst/>
          </a:prstGeom>
        </p:spPr>
      </p:pic>
      <p:pic>
        <p:nvPicPr>
          <p:cNvPr id="5" name="Immagine 4" descr="Beige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500174"/>
            <a:ext cx="1357322" cy="928694"/>
          </a:xfrm>
          <a:prstGeom prst="rect">
            <a:avLst/>
          </a:prstGeom>
        </p:spPr>
      </p:pic>
      <p:pic>
        <p:nvPicPr>
          <p:cNvPr id="6" name="Immagine 5" descr="Blu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928934"/>
            <a:ext cx="1357322" cy="928694"/>
          </a:xfrm>
          <a:prstGeom prst="rect">
            <a:avLst/>
          </a:prstGeom>
        </p:spPr>
      </p:pic>
      <p:pic>
        <p:nvPicPr>
          <p:cNvPr id="7" name="Immagine 6" descr="Nero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4429132"/>
            <a:ext cx="1366838" cy="94472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072330" y="535782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072330" y="38576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72330" y="24288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000232" y="3714752"/>
            <a:ext cx="5000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/>
              <a:t>Navigare Stagionale PRIMAVERA / ESTATE 2010</a:t>
            </a:r>
          </a:p>
          <a:p>
            <a:pPr algn="ctr"/>
            <a:r>
              <a:rPr lang="it-IT" b="1" i="1" dirty="0" smtClean="0"/>
              <a:t>Linea BAHAMAS</a:t>
            </a:r>
            <a:endParaRPr lang="it-IT" b="1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pic>
        <p:nvPicPr>
          <p:cNvPr id="3" name="Immagine 2" descr="50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09675"/>
            <a:ext cx="4957550" cy="57483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85852" y="285728"/>
            <a:ext cx="60722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i="1" dirty="0" smtClean="0"/>
              <a:t>ELEKTRA</a:t>
            </a:r>
          </a:p>
          <a:p>
            <a:r>
              <a:rPr lang="it-IT" sz="1500" b="1" i="1" dirty="0" smtClean="0"/>
              <a:t>500002     € 38,80</a:t>
            </a:r>
          </a:p>
          <a:p>
            <a:r>
              <a:rPr lang="it-IT" sz="1500" b="1" i="1" dirty="0" smtClean="0"/>
              <a:t>BAULETTO CON TRACOLLA - Dimensioni: 32x20x19</a:t>
            </a:r>
            <a:endParaRPr lang="it-IT" sz="1500" b="1" i="1" dirty="0"/>
          </a:p>
        </p:txBody>
      </p:sp>
      <p:pic>
        <p:nvPicPr>
          <p:cNvPr id="6" name="Immagine 5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785926"/>
            <a:ext cx="1510004" cy="7858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357950" y="25717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8" name="Immagine 7" descr="Bianco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6357950" y="3143248"/>
            <a:ext cx="1500198" cy="78581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357950" y="39290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1" name="Immagine 10" descr="BORSETTE PE2010 - NON COMPRESSO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4500570"/>
            <a:ext cx="1500198" cy="78581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357950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BAHAMAS</a:t>
            </a:r>
          </a:p>
          <a:p>
            <a:r>
              <a:rPr lang="it-IT" sz="1500" b="1" i="1" dirty="0" smtClean="0"/>
              <a:t>501800     € 11,80</a:t>
            </a:r>
          </a:p>
          <a:p>
            <a:r>
              <a:rPr lang="it-IT" sz="1500" b="1" i="1" dirty="0" smtClean="0"/>
              <a:t>BORSA MARE GRANDE - Dimensioni: 48x14x41</a:t>
            </a:r>
            <a:endParaRPr lang="it-IT" sz="1500" b="1" i="1" dirty="0"/>
          </a:p>
        </p:txBody>
      </p:sp>
      <p:pic>
        <p:nvPicPr>
          <p:cNvPr id="4" name="Immagine 3" descr="501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8773"/>
            <a:ext cx="4982103" cy="5729227"/>
          </a:xfrm>
          <a:prstGeom prst="rect">
            <a:avLst/>
          </a:prstGeom>
        </p:spPr>
      </p:pic>
      <p:pic>
        <p:nvPicPr>
          <p:cNvPr id="5" name="Immagine 4" descr="Bianco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975" y="4929198"/>
            <a:ext cx="1640149" cy="928694"/>
          </a:xfrm>
          <a:prstGeom prst="rect">
            <a:avLst/>
          </a:prstGeom>
        </p:spPr>
      </p:pic>
      <p:pic>
        <p:nvPicPr>
          <p:cNvPr id="6" name="Immagine 5" descr="Blu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286124"/>
            <a:ext cx="1662968" cy="92869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572264" y="421481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72264" y="58578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BAHAMAS</a:t>
            </a:r>
          </a:p>
          <a:p>
            <a:r>
              <a:rPr lang="it-IT" sz="1500" b="1" i="1" dirty="0" smtClean="0"/>
              <a:t>501801     € 12,00</a:t>
            </a:r>
          </a:p>
          <a:p>
            <a:r>
              <a:rPr lang="it-IT" sz="1500" b="1" i="1" dirty="0" smtClean="0"/>
              <a:t>BORSA MARE - Dimensioni: 52x20x32</a:t>
            </a:r>
            <a:endParaRPr lang="it-IT" sz="1500" b="1" i="1" dirty="0"/>
          </a:p>
        </p:txBody>
      </p:sp>
      <p:pic>
        <p:nvPicPr>
          <p:cNvPr id="4" name="Immagine 3" descr="501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95158"/>
            <a:ext cx="5115552" cy="5762842"/>
          </a:xfrm>
          <a:prstGeom prst="rect">
            <a:avLst/>
          </a:prstGeom>
        </p:spPr>
      </p:pic>
      <p:pic>
        <p:nvPicPr>
          <p:cNvPr id="5" name="Immagine 4" descr="Bianco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975" y="4929198"/>
            <a:ext cx="1640149" cy="928694"/>
          </a:xfrm>
          <a:prstGeom prst="rect">
            <a:avLst/>
          </a:prstGeom>
        </p:spPr>
      </p:pic>
      <p:pic>
        <p:nvPicPr>
          <p:cNvPr id="6" name="Immagine 5" descr="Blu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286124"/>
            <a:ext cx="1662968" cy="92869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572264" y="421481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72264" y="58578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85852" y="285728"/>
            <a:ext cx="54292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i="1" dirty="0" smtClean="0"/>
              <a:t>BAHAMAS</a:t>
            </a:r>
          </a:p>
          <a:p>
            <a:r>
              <a:rPr lang="it-IT" sz="1500" b="1" i="1" dirty="0" smtClean="0"/>
              <a:t>501802    € 12,70</a:t>
            </a:r>
          </a:p>
          <a:p>
            <a:r>
              <a:rPr lang="it-IT" sz="1500" b="1" i="1" dirty="0" smtClean="0"/>
              <a:t>BORSA MARE CON TASCHE - Dimensioni: 48x14x41</a:t>
            </a:r>
            <a:endParaRPr lang="it-IT" sz="1500" b="1" i="1" dirty="0"/>
          </a:p>
        </p:txBody>
      </p:sp>
      <p:pic>
        <p:nvPicPr>
          <p:cNvPr id="4" name="Immagine 3" descr="501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3857"/>
            <a:ext cx="4489542" cy="5694143"/>
          </a:xfrm>
          <a:prstGeom prst="rect">
            <a:avLst/>
          </a:prstGeom>
        </p:spPr>
      </p:pic>
      <p:pic>
        <p:nvPicPr>
          <p:cNvPr id="5" name="Immagine 4" descr="Bianco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975" y="4929198"/>
            <a:ext cx="1640149" cy="928694"/>
          </a:xfrm>
          <a:prstGeom prst="rect">
            <a:avLst/>
          </a:prstGeom>
        </p:spPr>
      </p:pic>
      <p:pic>
        <p:nvPicPr>
          <p:cNvPr id="6" name="Immagine 5" descr="Blu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286124"/>
            <a:ext cx="1662968" cy="92869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572264" y="421481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72264" y="58578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071670" y="3714752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/>
              <a:t>Navigare Stagionale PRIMAVERA / ESTATE 2010</a:t>
            </a:r>
          </a:p>
          <a:p>
            <a:pPr algn="ctr"/>
            <a:r>
              <a:rPr lang="it-IT" b="1" i="1" dirty="0" smtClean="0"/>
              <a:t>Linea BOHEME</a:t>
            </a:r>
            <a:endParaRPr lang="it-IT" b="1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pic>
        <p:nvPicPr>
          <p:cNvPr id="3" name="Immagine 2" descr="50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9143"/>
            <a:ext cx="4259719" cy="573885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85852" y="285728"/>
            <a:ext cx="54292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i="1" dirty="0" smtClean="0"/>
              <a:t>BOHEME</a:t>
            </a:r>
          </a:p>
          <a:p>
            <a:r>
              <a:rPr lang="it-IT" sz="1500" b="1" i="1" dirty="0" smtClean="0"/>
              <a:t>500101     € 43,20</a:t>
            </a:r>
          </a:p>
          <a:p>
            <a:r>
              <a:rPr lang="it-IT" sz="1500" b="1" i="1" dirty="0" smtClean="0"/>
              <a:t>BORSA A MANO CON TRACOLLA - Dimensioni: 40x10x27</a:t>
            </a:r>
            <a:endParaRPr lang="it-IT" sz="1500" b="1" i="1" dirty="0"/>
          </a:p>
        </p:txBody>
      </p:sp>
      <p:pic>
        <p:nvPicPr>
          <p:cNvPr id="7" name="Immagine 6" descr="BORSETTE PE2010 - NON COMPRESSO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143248"/>
            <a:ext cx="1500198" cy="78581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643702" y="39290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1" name="Immagine 10" descr="Arg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6643702" y="1857364"/>
            <a:ext cx="1500198" cy="78581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643702" y="264318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Alluminio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pic>
        <p:nvPicPr>
          <p:cNvPr id="3" name="Immagine 2" descr="500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16429"/>
            <a:ext cx="4611460" cy="574157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BOHEME</a:t>
            </a:r>
          </a:p>
          <a:p>
            <a:r>
              <a:rPr lang="it-IT" sz="1500" b="1" i="1" dirty="0" smtClean="0"/>
              <a:t>500103     € 38,80</a:t>
            </a:r>
          </a:p>
          <a:p>
            <a:r>
              <a:rPr lang="it-IT" sz="1500" b="1" i="1" dirty="0" smtClean="0"/>
              <a:t>BORSA A SPALLA - Dimensioni: 33x17x28</a:t>
            </a:r>
            <a:endParaRPr lang="it-IT" sz="1500" b="1" i="1" dirty="0"/>
          </a:p>
        </p:txBody>
      </p:sp>
      <p:pic>
        <p:nvPicPr>
          <p:cNvPr id="7" name="Immagine 6" descr="Arg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6643702" y="1857364"/>
            <a:ext cx="1500198" cy="785817"/>
          </a:xfrm>
          <a:prstGeom prst="rect">
            <a:avLst/>
          </a:prstGeom>
        </p:spPr>
      </p:pic>
      <p:pic>
        <p:nvPicPr>
          <p:cNvPr id="9" name="Immagine 8" descr="BORSETTE PE2010 - NON COMPRESS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3143248"/>
            <a:ext cx="1500198" cy="78581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643702" y="264318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Alluminio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643702" y="39290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2" name="Immagine 11" descr="BeigeS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6643702" y="4572008"/>
            <a:ext cx="1500198" cy="78712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643702" y="53578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pic>
        <p:nvPicPr>
          <p:cNvPr id="3" name="Immagine 2" descr="500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92686"/>
            <a:ext cx="8143900" cy="576531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85852" y="285728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500" b="1" i="1" dirty="0" smtClean="0"/>
              <a:t>BOHEME</a:t>
            </a:r>
          </a:p>
          <a:p>
            <a:r>
              <a:rPr lang="it-IT" sz="1500" b="1" i="1" dirty="0" smtClean="0"/>
              <a:t>500105     € 10,90</a:t>
            </a:r>
          </a:p>
          <a:p>
            <a:r>
              <a:rPr lang="it-IT" sz="1500" b="1" i="1" dirty="0" smtClean="0"/>
              <a:t>TROUSSE - Dimensioni: 18x5x12</a:t>
            </a:r>
            <a:endParaRPr lang="it-IT" sz="1500" b="1" i="1" dirty="0"/>
          </a:p>
        </p:txBody>
      </p:sp>
      <p:pic>
        <p:nvPicPr>
          <p:cNvPr id="5" name="Immagine 4" descr="Arg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7072330" y="1857364"/>
            <a:ext cx="1500198" cy="785817"/>
          </a:xfrm>
          <a:prstGeom prst="rect">
            <a:avLst/>
          </a:prstGeom>
        </p:spPr>
      </p:pic>
      <p:pic>
        <p:nvPicPr>
          <p:cNvPr id="7" name="Immagine 6" descr="BORSETTE PE2010 - NON COMPRESS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3143248"/>
            <a:ext cx="1500198" cy="78581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072330" y="264318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Alluminio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072330" y="39290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071670" y="3714752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/>
              <a:t>Navigare Stagionale PRIMAVERA / ESTATE 2010</a:t>
            </a:r>
          </a:p>
          <a:p>
            <a:pPr algn="ctr"/>
            <a:r>
              <a:rPr lang="it-IT" b="1" i="1" dirty="0" smtClean="0"/>
              <a:t>Linea CARMEN</a:t>
            </a:r>
            <a:endParaRPr lang="it-IT" b="1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pic>
        <p:nvPicPr>
          <p:cNvPr id="3" name="Immagine 2" descr="500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4649588" cy="5715016"/>
          </a:xfrm>
          <a:prstGeom prst="rect">
            <a:avLst/>
          </a:prstGeom>
        </p:spPr>
      </p:pic>
      <p:pic>
        <p:nvPicPr>
          <p:cNvPr id="4" name="Immagine 3" descr="Bianc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785926"/>
            <a:ext cx="1643074" cy="141940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00826" y="321468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85852" y="285728"/>
            <a:ext cx="55721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i="1" dirty="0" smtClean="0"/>
              <a:t>CARMEN</a:t>
            </a:r>
          </a:p>
          <a:p>
            <a:r>
              <a:rPr lang="it-IT" sz="1500" b="1" i="1" dirty="0" smtClean="0"/>
              <a:t>500201     € 42,50</a:t>
            </a:r>
          </a:p>
          <a:p>
            <a:r>
              <a:rPr lang="it-IT" sz="1500" b="1" i="1" dirty="0" smtClean="0"/>
              <a:t>BORSA A MANO CON TRACOLLA - Dimensioni: 40x15x21</a:t>
            </a:r>
            <a:endParaRPr lang="it-IT" sz="1500" b="1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350</Words>
  <Application>Microsoft Office PowerPoint</Application>
  <PresentationFormat>Presentazione su schermo (4:3)</PresentationFormat>
  <Paragraphs>149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Particolari s.r.l.</dc:creator>
  <cp:lastModifiedBy>Particolari s.r.l.</cp:lastModifiedBy>
  <cp:revision>212</cp:revision>
  <dcterms:created xsi:type="dcterms:W3CDTF">2009-12-23T09:47:06Z</dcterms:created>
  <dcterms:modified xsi:type="dcterms:W3CDTF">2010-04-10T08:15:17Z</dcterms:modified>
</cp:coreProperties>
</file>