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0" r:id="rId2"/>
    <p:sldId id="261" r:id="rId3"/>
    <p:sldId id="262" r:id="rId4"/>
    <p:sldId id="256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58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5" r:id="rId25"/>
    <p:sldId id="287" r:id="rId26"/>
    <p:sldId id="288" r:id="rId27"/>
    <p:sldId id="289" r:id="rId28"/>
    <p:sldId id="257" r:id="rId29"/>
    <p:sldId id="290" r:id="rId30"/>
    <p:sldId id="291" r:id="rId31"/>
    <p:sldId id="292" r:id="rId32"/>
    <p:sldId id="305" r:id="rId33"/>
    <p:sldId id="304" r:id="rId34"/>
    <p:sldId id="299" r:id="rId35"/>
    <p:sldId id="300" r:id="rId36"/>
    <p:sldId id="298" r:id="rId37"/>
    <p:sldId id="303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>
        <p:scale>
          <a:sx n="66" d="100"/>
          <a:sy n="66" d="100"/>
        </p:scale>
        <p:origin x="-5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56803-6C84-45A5-9B88-135EE038FDDB}" type="datetimeFigureOut">
              <a:rPr lang="it-IT" smtClean="0"/>
              <a:pPr/>
              <a:t>30/03/2010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D1117-18B6-4927-ADB3-B42D7B91F0A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D1117-18B6-4927-ADB3-B42D7B91F0A6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C48-5DF0-4AC5-AD37-9535B04BFE71}" type="datetimeFigureOut">
              <a:rPr lang="it-IT" smtClean="0"/>
              <a:pPr/>
              <a:t>30/03/2010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BC21-EB5F-4531-A5CD-BE904786CB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C48-5DF0-4AC5-AD37-9535B04BFE71}" type="datetimeFigureOut">
              <a:rPr lang="it-IT" smtClean="0"/>
              <a:pPr/>
              <a:t>30/03/2010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BC21-EB5F-4531-A5CD-BE904786CB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C48-5DF0-4AC5-AD37-9535B04BFE71}" type="datetimeFigureOut">
              <a:rPr lang="it-IT" smtClean="0"/>
              <a:pPr/>
              <a:t>30/03/2010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BC21-EB5F-4531-A5CD-BE904786CB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C48-5DF0-4AC5-AD37-9535B04BFE71}" type="datetimeFigureOut">
              <a:rPr lang="it-IT" smtClean="0"/>
              <a:pPr/>
              <a:t>30/03/2010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BC21-EB5F-4531-A5CD-BE904786CB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C48-5DF0-4AC5-AD37-9535B04BFE71}" type="datetimeFigureOut">
              <a:rPr lang="it-IT" smtClean="0"/>
              <a:pPr/>
              <a:t>30/03/2010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BC21-EB5F-4531-A5CD-BE904786CB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C48-5DF0-4AC5-AD37-9535B04BFE71}" type="datetimeFigureOut">
              <a:rPr lang="it-IT" smtClean="0"/>
              <a:pPr/>
              <a:t>30/03/2010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BC21-EB5F-4531-A5CD-BE904786CB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C48-5DF0-4AC5-AD37-9535B04BFE71}" type="datetimeFigureOut">
              <a:rPr lang="it-IT" smtClean="0"/>
              <a:pPr/>
              <a:t>30/03/2010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BC21-EB5F-4531-A5CD-BE904786CB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C48-5DF0-4AC5-AD37-9535B04BFE71}" type="datetimeFigureOut">
              <a:rPr lang="it-IT" smtClean="0"/>
              <a:pPr/>
              <a:t>30/03/2010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BC21-EB5F-4531-A5CD-BE904786CB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C48-5DF0-4AC5-AD37-9535B04BFE71}" type="datetimeFigureOut">
              <a:rPr lang="it-IT" smtClean="0"/>
              <a:pPr/>
              <a:t>30/03/2010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BC21-EB5F-4531-A5CD-BE904786CB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C48-5DF0-4AC5-AD37-9535B04BFE71}" type="datetimeFigureOut">
              <a:rPr lang="it-IT" smtClean="0"/>
              <a:pPr/>
              <a:t>30/03/2010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BC21-EB5F-4531-A5CD-BE904786CB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2C48-5DF0-4AC5-AD37-9535B04BFE71}" type="datetimeFigureOut">
              <a:rPr lang="it-IT" smtClean="0"/>
              <a:pPr/>
              <a:t>30/03/2010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BC21-EB5F-4531-A5CD-BE904786CB1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32C48-5DF0-4AC5-AD37-9535B04BFE71}" type="datetimeFigureOut">
              <a:rPr lang="it-IT" smtClean="0"/>
              <a:pPr/>
              <a:t>30/03/2010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7BC21-EB5F-4531-A5CD-BE904786CB1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9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50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62.jpeg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7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7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9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3653"/>
            <a:ext cx="8072462" cy="605434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14380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00330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14842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9" name="Immagine 8" descr="Ros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0100" cy="714356"/>
          </a:xfrm>
          <a:prstGeom prst="rect">
            <a:avLst/>
          </a:prstGeom>
        </p:spPr>
      </p:pic>
      <p:pic>
        <p:nvPicPr>
          <p:cNvPr id="10" name="Immagine 9" descr="N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50" y="0"/>
            <a:ext cx="1000132" cy="714356"/>
          </a:xfrm>
          <a:prstGeom prst="rect">
            <a:avLst/>
          </a:prstGeom>
        </p:spPr>
      </p:pic>
      <p:pic>
        <p:nvPicPr>
          <p:cNvPr id="11" name="Immagine 10" descr="bianc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900" y="0"/>
            <a:ext cx="928694" cy="714356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500694" y="114298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9540 € 42,00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0075"/>
            <a:ext cx="8143900" cy="610792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28992" y="1428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4" name="Immagine 3" descr="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000132" cy="71435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5786446" y="114298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9640 € 45,00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64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750075"/>
            <a:ext cx="8143900" cy="610792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28992" y="1428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4" name="Immagine 3" descr="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000132" cy="71435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572132" y="10715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9642 € 39,00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8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500430" y="60722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Violetta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572132" y="60722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786678" y="60722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Grigio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7158" y="21429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8042 € 38,00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1" name="Immagine 10" descr="8042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5857892"/>
            <a:ext cx="1000132" cy="754564"/>
          </a:xfrm>
          <a:prstGeom prst="rect">
            <a:avLst/>
          </a:prstGeom>
        </p:spPr>
      </p:pic>
      <p:pic>
        <p:nvPicPr>
          <p:cNvPr id="12" name="Immagine 11" descr="8043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5857892"/>
            <a:ext cx="1000132" cy="737080"/>
          </a:xfrm>
          <a:prstGeom prst="rect">
            <a:avLst/>
          </a:prstGeom>
        </p:spPr>
      </p:pic>
      <p:pic>
        <p:nvPicPr>
          <p:cNvPr id="13" name="Immagine 12" descr="c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5857892"/>
            <a:ext cx="1000132" cy="746261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8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85786" y="28572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8043 € 36,00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500430" y="631775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Violetta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572132" y="631775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786678" y="631775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Grigio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4" name="Immagine 13" descr="8042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6103436"/>
            <a:ext cx="1000132" cy="754564"/>
          </a:xfrm>
          <a:prstGeom prst="rect">
            <a:avLst/>
          </a:prstGeom>
        </p:spPr>
      </p:pic>
      <p:pic>
        <p:nvPicPr>
          <p:cNvPr id="15" name="Immagine 14" descr="8043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6103436"/>
            <a:ext cx="1000132" cy="737080"/>
          </a:xfrm>
          <a:prstGeom prst="rect">
            <a:avLst/>
          </a:prstGeom>
        </p:spPr>
      </p:pic>
      <p:pic>
        <p:nvPicPr>
          <p:cNvPr id="16" name="Immagine 15" descr="c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6103436"/>
            <a:ext cx="1000132" cy="746261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61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750075"/>
            <a:ext cx="8143900" cy="6107925"/>
          </a:xfrm>
          <a:prstGeom prst="rect">
            <a:avLst/>
          </a:prstGeom>
        </p:spPr>
      </p:pic>
      <p:pic>
        <p:nvPicPr>
          <p:cNvPr id="3" name="Immagine 2" descr="Bianco2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-1" y="0"/>
            <a:ext cx="1071539" cy="71435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85786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5" name="Immagine 4" descr="Ner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0"/>
            <a:ext cx="1071570" cy="71435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643174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7" name="Immagine 6" descr="Oro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3714744" y="0"/>
            <a:ext cx="1143009" cy="71435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429124" y="214290"/>
            <a:ext cx="1357322" cy="37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Oro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9" name="Immagine 8" descr="Pla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45854" y="14749"/>
            <a:ext cx="1054972" cy="71435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143636" y="214290"/>
            <a:ext cx="1357322" cy="37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Plata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1" name="Immagine 10" descr="Blu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0"/>
            <a:ext cx="1000133" cy="71435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786678" y="214290"/>
            <a:ext cx="1357322" cy="37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572132" y="535782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9611 € 32,00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612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50075"/>
            <a:ext cx="8143900" cy="6107925"/>
          </a:xfrm>
          <a:prstGeom prst="rect">
            <a:avLst/>
          </a:prstGeom>
        </p:spPr>
      </p:pic>
      <p:pic>
        <p:nvPicPr>
          <p:cNvPr id="3" name="Immagine 2" descr="Bianco2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-1" y="0"/>
            <a:ext cx="1428729" cy="71435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14414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5" name="Immagine 4" descr="Ner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0"/>
            <a:ext cx="1357322" cy="71435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28992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86446" y="114298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9612 € 38,80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9614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910808"/>
            <a:ext cx="7929586" cy="594719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643570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9614 € 34,60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6" name="Immagine 5" descr="Bianco2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-1" y="0"/>
            <a:ext cx="1000101" cy="71435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-214346" y="64291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B.co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8" name="Immagine 7" descr="Ner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0"/>
            <a:ext cx="1071570" cy="71435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42976" y="64291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0" name="Immagine 9" descr="Oro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2928926" y="0"/>
            <a:ext cx="1071570" cy="71435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786050" y="64291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Oro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2" name="Immagine 11" descr="Pla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0"/>
            <a:ext cx="1071570" cy="71435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429124" y="642918"/>
            <a:ext cx="1357322" cy="37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Plata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4" name="Immagine 13" descr="Blu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0"/>
            <a:ext cx="1071570" cy="71435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072198" y="642918"/>
            <a:ext cx="1357322" cy="37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6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3653"/>
            <a:ext cx="8072462" cy="6054347"/>
          </a:xfrm>
          <a:prstGeom prst="rect">
            <a:avLst/>
          </a:prstGeom>
        </p:spPr>
      </p:pic>
      <p:pic>
        <p:nvPicPr>
          <p:cNvPr id="4" name="Immagine 3" descr="Bi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143008" cy="7497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 descr="N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89" y="0"/>
            <a:ext cx="1265323" cy="78579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143636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71868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215074" y="62865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9692 € 38,00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3653"/>
            <a:ext cx="8072462" cy="6054347"/>
          </a:xfrm>
          <a:prstGeom prst="rect">
            <a:avLst/>
          </a:prstGeom>
        </p:spPr>
      </p:pic>
      <p:pic>
        <p:nvPicPr>
          <p:cNvPr id="4" name="Immagine 3" descr="Bi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143008" cy="749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3571868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357950" y="550070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9693 € 28,00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3653"/>
            <a:ext cx="8072462" cy="6054347"/>
          </a:xfrm>
          <a:prstGeom prst="rect">
            <a:avLst/>
          </a:prstGeom>
        </p:spPr>
      </p:pic>
      <p:pic>
        <p:nvPicPr>
          <p:cNvPr id="4" name="Immagine 3" descr="Bi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1143008" cy="7497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 descr="N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0"/>
            <a:ext cx="1265323" cy="78579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643306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85852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9" name="Immagine 8" descr="Cam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1" y="0"/>
            <a:ext cx="1271137" cy="78579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000760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Camel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572132" y="135729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9740 € 46,00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54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803653"/>
            <a:ext cx="8072462" cy="605434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71538" y="1428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7" name="Immagine 6" descr="Ros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0100" cy="71435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500694" y="114298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9541 € 37,00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3653"/>
            <a:ext cx="8072462" cy="6054347"/>
          </a:xfrm>
          <a:prstGeom prst="rect">
            <a:avLst/>
          </a:prstGeom>
        </p:spPr>
      </p:pic>
      <p:pic>
        <p:nvPicPr>
          <p:cNvPr id="8" name="Immagine 7" descr="Bi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3008" cy="7497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 descr="N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16" y="0"/>
            <a:ext cx="1265323" cy="78579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357586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00132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572132" y="135729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9741 € 48,00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9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3653"/>
            <a:ext cx="8072462" cy="6054347"/>
          </a:xfrm>
          <a:prstGeom prst="rect">
            <a:avLst/>
          </a:prstGeom>
        </p:spPr>
      </p:pic>
      <p:pic>
        <p:nvPicPr>
          <p:cNvPr id="6" name="Immagine 5" descr="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0"/>
            <a:ext cx="1000131" cy="78579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29058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0" name="Immagine 9" descr="Cam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0"/>
            <a:ext cx="1071570" cy="78579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786446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Camel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71538" y="135729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9742 € 38,00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71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32"/>
            <a:ext cx="8001024" cy="60007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00132" y="1428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4" name="Immagine 3" descr="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0132" cy="71435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14710" y="1428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6" name="Immagine 5" descr="bian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78" y="0"/>
            <a:ext cx="1071570" cy="71435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71538" y="135729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9711 € 31,40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0810"/>
            <a:ext cx="7929586" cy="5947190"/>
          </a:xfrm>
          <a:prstGeom prst="rect">
            <a:avLst/>
          </a:prstGeom>
        </p:spPr>
      </p:pic>
      <p:pic>
        <p:nvPicPr>
          <p:cNvPr id="3" name="Immagine 2" descr="B.co m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500166" cy="891185"/>
          </a:xfrm>
          <a:prstGeom prst="rect">
            <a:avLst/>
          </a:prstGeom>
        </p:spPr>
      </p:pic>
      <p:pic>
        <p:nvPicPr>
          <p:cNvPr id="4" name="Immagine 3" descr="cam m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-1"/>
            <a:ext cx="1428760" cy="88246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00166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43372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Camel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86446" y="150017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9671 € 37,00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0811"/>
            <a:ext cx="7929586" cy="5947190"/>
          </a:xfrm>
          <a:prstGeom prst="rect">
            <a:avLst/>
          </a:prstGeom>
        </p:spPr>
      </p:pic>
      <p:pic>
        <p:nvPicPr>
          <p:cNvPr id="3" name="Immagine 2" descr="B.co m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1500166" cy="891185"/>
          </a:xfrm>
          <a:prstGeom prst="rect">
            <a:avLst/>
          </a:prstGeom>
        </p:spPr>
      </p:pic>
      <p:pic>
        <p:nvPicPr>
          <p:cNvPr id="4" name="Immagine 3" descr="cam m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-1"/>
            <a:ext cx="1428760" cy="88246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00166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43372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Camel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29256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9674 € 30,00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g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0" y="-1"/>
            <a:ext cx="571472" cy="857233"/>
          </a:xfrm>
          <a:prstGeom prst="rect">
            <a:avLst/>
          </a:prstGeom>
        </p:spPr>
      </p:pic>
      <p:pic>
        <p:nvPicPr>
          <p:cNvPr id="5" name="Immagine 4" descr="Mar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0"/>
            <a:ext cx="714380" cy="857233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071538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Marrone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7" name="Immagine 16" descr="9580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0" y="910811"/>
            <a:ext cx="7929586" cy="594719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429256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9580 € 49,00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0" name="Immagine 9" descr="pag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285984" y="0"/>
            <a:ext cx="642910" cy="857233"/>
          </a:xfrm>
          <a:prstGeom prst="rect">
            <a:avLst/>
          </a:prstGeom>
        </p:spPr>
      </p:pic>
      <p:pic>
        <p:nvPicPr>
          <p:cNvPr id="12" name="Immagine 11" descr="Ca 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0"/>
            <a:ext cx="714380" cy="85723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357522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Camel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5" name="Immagine 14" descr="pag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500562" y="0"/>
            <a:ext cx="642910" cy="857233"/>
          </a:xfrm>
          <a:prstGeom prst="rect">
            <a:avLst/>
          </a:prstGeom>
        </p:spPr>
      </p:pic>
      <p:pic>
        <p:nvPicPr>
          <p:cNvPr id="18" name="Immagine 17" descr="pag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6786578" y="0"/>
            <a:ext cx="642910" cy="857233"/>
          </a:xfrm>
          <a:prstGeom prst="rect">
            <a:avLst/>
          </a:prstGeom>
        </p:spPr>
      </p:pic>
      <p:pic>
        <p:nvPicPr>
          <p:cNvPr id="19" name="Immagine 18" descr="B.co.JPG"/>
          <p:cNvPicPr>
            <a:picLocks noChangeAspect="1"/>
          </p:cNvPicPr>
          <p:nvPr/>
        </p:nvPicPr>
        <p:blipFill>
          <a:blip r:embed="rId7" cstate="print">
            <a:lum bright="10000"/>
          </a:blip>
          <a:stretch>
            <a:fillRect/>
          </a:stretch>
        </p:blipFill>
        <p:spPr>
          <a:xfrm>
            <a:off x="5143504" y="0"/>
            <a:ext cx="642942" cy="867461"/>
          </a:xfrm>
          <a:prstGeom prst="rect">
            <a:avLst/>
          </a:prstGeom>
        </p:spPr>
      </p:pic>
      <p:pic>
        <p:nvPicPr>
          <p:cNvPr id="20" name="Immagine 19" descr="Ro c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29520" y="0"/>
            <a:ext cx="642942" cy="857232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7786678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500694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g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-1"/>
            <a:ext cx="571472" cy="857233"/>
          </a:xfrm>
          <a:prstGeom prst="rect">
            <a:avLst/>
          </a:prstGeom>
        </p:spPr>
      </p:pic>
      <p:pic>
        <p:nvPicPr>
          <p:cNvPr id="5" name="Immagine 4" descr="Ma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0"/>
            <a:ext cx="714380" cy="857233"/>
          </a:xfrm>
          <a:prstGeom prst="rect">
            <a:avLst/>
          </a:prstGeom>
        </p:spPr>
      </p:pic>
      <p:pic>
        <p:nvPicPr>
          <p:cNvPr id="8" name="Immagine 7" descr="pag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285984" y="0"/>
            <a:ext cx="642910" cy="857233"/>
          </a:xfrm>
          <a:prstGeom prst="rect">
            <a:avLst/>
          </a:prstGeom>
        </p:spPr>
      </p:pic>
      <p:pic>
        <p:nvPicPr>
          <p:cNvPr id="10" name="Immagine 9" descr="Ca 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0"/>
            <a:ext cx="714380" cy="85723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071538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Marrone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357522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Camel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6" name="Immagine 15" descr="9581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-1" y="928670"/>
            <a:ext cx="7905773" cy="592933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429256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9581 € 49,00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1" name="Immagine 10" descr="pag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500562" y="0"/>
            <a:ext cx="642910" cy="857233"/>
          </a:xfrm>
          <a:prstGeom prst="rect">
            <a:avLst/>
          </a:prstGeom>
        </p:spPr>
      </p:pic>
      <p:pic>
        <p:nvPicPr>
          <p:cNvPr id="13" name="Immagine 12" descr="pag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6786578" y="0"/>
            <a:ext cx="642910" cy="857233"/>
          </a:xfrm>
          <a:prstGeom prst="rect">
            <a:avLst/>
          </a:prstGeom>
        </p:spPr>
      </p:pic>
      <p:pic>
        <p:nvPicPr>
          <p:cNvPr id="14" name="Immagine 13" descr="B.co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tretch>
            <a:fillRect/>
          </a:stretch>
        </p:blipFill>
        <p:spPr>
          <a:xfrm>
            <a:off x="5143504" y="0"/>
            <a:ext cx="642942" cy="867461"/>
          </a:xfrm>
          <a:prstGeom prst="rect">
            <a:avLst/>
          </a:prstGeom>
        </p:spPr>
      </p:pic>
      <p:pic>
        <p:nvPicPr>
          <p:cNvPr id="17" name="Immagine 16" descr="Ro c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0"/>
            <a:ext cx="642942" cy="857232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786678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500694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pag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-1"/>
            <a:ext cx="571472" cy="857233"/>
          </a:xfrm>
          <a:prstGeom prst="rect">
            <a:avLst/>
          </a:prstGeom>
        </p:spPr>
      </p:pic>
      <p:pic>
        <p:nvPicPr>
          <p:cNvPr id="6" name="Immagine 5" descr="Ma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0"/>
            <a:ext cx="714380" cy="857233"/>
          </a:xfrm>
          <a:prstGeom prst="rect">
            <a:avLst/>
          </a:prstGeom>
        </p:spPr>
      </p:pic>
      <p:pic>
        <p:nvPicPr>
          <p:cNvPr id="9" name="Immagine 8" descr="pag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285984" y="0"/>
            <a:ext cx="642910" cy="857233"/>
          </a:xfrm>
          <a:prstGeom prst="rect">
            <a:avLst/>
          </a:prstGeom>
        </p:spPr>
      </p:pic>
      <p:pic>
        <p:nvPicPr>
          <p:cNvPr id="11" name="Immagine 10" descr="Ca 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0"/>
            <a:ext cx="714380" cy="85723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071538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Marrone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357522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Camel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7" name="Immagine 16" descr="9582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-1" y="910808"/>
            <a:ext cx="7929587" cy="594719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429256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9583 € 35,40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0" name="Immagine 9" descr="pag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500562" y="0"/>
            <a:ext cx="642910" cy="857233"/>
          </a:xfrm>
          <a:prstGeom prst="rect">
            <a:avLst/>
          </a:prstGeom>
        </p:spPr>
      </p:pic>
      <p:pic>
        <p:nvPicPr>
          <p:cNvPr id="12" name="Immagine 11" descr="pag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6786578" y="0"/>
            <a:ext cx="642910" cy="857233"/>
          </a:xfrm>
          <a:prstGeom prst="rect">
            <a:avLst/>
          </a:prstGeom>
        </p:spPr>
      </p:pic>
      <p:pic>
        <p:nvPicPr>
          <p:cNvPr id="14" name="Immagine 13" descr="B.co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tretch>
            <a:fillRect/>
          </a:stretch>
        </p:blipFill>
        <p:spPr>
          <a:xfrm>
            <a:off x="5143504" y="0"/>
            <a:ext cx="642942" cy="867461"/>
          </a:xfrm>
          <a:prstGeom prst="rect">
            <a:avLst/>
          </a:prstGeom>
        </p:spPr>
      </p:pic>
      <p:pic>
        <p:nvPicPr>
          <p:cNvPr id="18" name="Immagine 17" descr="Ro c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0"/>
            <a:ext cx="642942" cy="857232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7786678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500694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590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964389"/>
            <a:ext cx="7858148" cy="5893611"/>
          </a:xfrm>
          <a:prstGeom prst="rect">
            <a:avLst/>
          </a:prstGeom>
        </p:spPr>
      </p:pic>
      <p:pic>
        <p:nvPicPr>
          <p:cNvPr id="4" name="Immagine 3" descr="Bi p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0"/>
            <a:ext cx="1143008" cy="893868"/>
          </a:xfrm>
          <a:prstGeom prst="rect">
            <a:avLst/>
          </a:prstGeom>
        </p:spPr>
      </p:pic>
      <p:pic>
        <p:nvPicPr>
          <p:cNvPr id="5" name="Immagine 4" descr="MA 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0"/>
            <a:ext cx="1143008" cy="90393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00760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Marrone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28992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29256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9590 € 41,00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8" name="Immagine 7" descr="RS pa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"/>
            <a:ext cx="1071538" cy="91719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00100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64389"/>
            <a:ext cx="7858148" cy="5893612"/>
          </a:xfrm>
          <a:prstGeom prst="rect">
            <a:avLst/>
          </a:prstGeom>
        </p:spPr>
      </p:pic>
      <p:pic>
        <p:nvPicPr>
          <p:cNvPr id="4" name="Immagine 3" descr="Bi p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0"/>
            <a:ext cx="1143008" cy="893868"/>
          </a:xfrm>
          <a:prstGeom prst="rect">
            <a:avLst/>
          </a:prstGeom>
        </p:spPr>
      </p:pic>
      <p:pic>
        <p:nvPicPr>
          <p:cNvPr id="5" name="Immagine 4" descr="MA 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0"/>
            <a:ext cx="1143008" cy="90393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00760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Marrone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28992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29256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9592 € 38,80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8" name="Immagine 7" descr="RS pa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"/>
            <a:ext cx="1071538" cy="91719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00100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5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3653"/>
            <a:ext cx="8072462" cy="605434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500694" y="114298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9543 € 27,00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714612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500562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215074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7" name="Immagine 16" descr="Ros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0"/>
            <a:ext cx="1000100" cy="714356"/>
          </a:xfrm>
          <a:prstGeom prst="rect">
            <a:avLst/>
          </a:prstGeom>
        </p:spPr>
      </p:pic>
      <p:pic>
        <p:nvPicPr>
          <p:cNvPr id="18" name="Immagine 17" descr="N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0"/>
            <a:ext cx="1000132" cy="714356"/>
          </a:xfrm>
          <a:prstGeom prst="rect">
            <a:avLst/>
          </a:prstGeom>
        </p:spPr>
      </p:pic>
      <p:pic>
        <p:nvPicPr>
          <p:cNvPr id="19" name="Immagine 18" descr="bianc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0"/>
            <a:ext cx="928694" cy="714356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642942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21" name="Immagine 20" descr="Bl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000132" cy="714356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0810"/>
            <a:ext cx="7929586" cy="594719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214414" y="28572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Beige/Marrone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429256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3848 € 42,00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8" name="Immagine 7" descr="3850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62848" cy="857232"/>
          </a:xfrm>
          <a:prstGeom prst="rect">
            <a:avLst/>
          </a:prstGeom>
        </p:spPr>
      </p:pic>
      <p:pic>
        <p:nvPicPr>
          <p:cNvPr id="9" name="Immagine 8" descr="3849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0"/>
            <a:ext cx="1143008" cy="85723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286248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855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928670"/>
            <a:ext cx="7905773" cy="592933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429256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3855 € 38,80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6" name="Immagin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4446" cy="85937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214446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0810"/>
            <a:ext cx="7929586" cy="5947190"/>
          </a:xfrm>
          <a:prstGeom prst="rect">
            <a:avLst/>
          </a:prstGeom>
        </p:spPr>
      </p:pic>
      <p:pic>
        <p:nvPicPr>
          <p:cNvPr id="3" name="Immagine 2" descr="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85913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57256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5" name="Immagine 4" descr="3849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0"/>
            <a:ext cx="1143008" cy="85723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86182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29256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3849 € 36,00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0811"/>
            <a:ext cx="7929586" cy="594719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85786" y="28572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Beige/</a:t>
            </a:r>
            <a:r>
              <a:rPr lang="it-IT" b="1" i="1" dirty="0" err="1" smtClean="0">
                <a:latin typeface="Comic Sans MS" pitchFamily="66" charset="0"/>
              </a:rPr>
              <a:t>Marr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4" name="Immagine 3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0"/>
            <a:ext cx="1214446" cy="85937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71868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Blu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6" name="Immagine 5" descr="3850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57608" cy="785794"/>
          </a:xfrm>
          <a:prstGeom prst="rect">
            <a:avLst/>
          </a:prstGeom>
        </p:spPr>
      </p:pic>
      <p:pic>
        <p:nvPicPr>
          <p:cNvPr id="7" name="Immagine 6" descr="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0"/>
            <a:ext cx="1142976" cy="85913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572132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9" name="Immagine 8" descr="3849 - Cop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0"/>
            <a:ext cx="1143008" cy="85723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572396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429256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3850 € 37,00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1"/>
            <a:ext cx="8001024" cy="6000769"/>
          </a:xfrm>
          <a:prstGeom prst="rect">
            <a:avLst/>
          </a:prstGeom>
        </p:spPr>
      </p:pic>
      <p:pic>
        <p:nvPicPr>
          <p:cNvPr id="3" name="Immagine 2" descr="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1538" cy="80543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71538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5" name="Immagine 4" descr="Cuoio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0"/>
            <a:ext cx="1285884" cy="81604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86182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7" name="Immagine 6" descr="Caffè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0"/>
            <a:ext cx="1214446" cy="78579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357950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Caffè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29256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3839 € 34,20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530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803653"/>
            <a:ext cx="8072462" cy="6054347"/>
          </a:xfrm>
          <a:prstGeom prst="rect">
            <a:avLst/>
          </a:prstGeom>
        </p:spPr>
      </p:pic>
      <p:pic>
        <p:nvPicPr>
          <p:cNvPr id="5" name="Immagine 4" descr="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0"/>
            <a:ext cx="962534" cy="7218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928926" y="2857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7" name="Immagine 6" descr="R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0"/>
            <a:ext cx="962534" cy="72188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143504" y="2857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29256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9530 € 39,60 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0811"/>
            <a:ext cx="7929586" cy="594719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429256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9531 € 42,00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6" name="Immagine 5" descr="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59" y="0"/>
            <a:ext cx="1143009" cy="85723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43306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0810"/>
            <a:ext cx="7929586" cy="594719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429256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9532 € 34,80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4" name="Immagine 3" descr="Bcoc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0" y="-1"/>
            <a:ext cx="1020523" cy="8572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785786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6" name="Immagine 5" descr="N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0"/>
            <a:ext cx="1143009" cy="85723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857488" y="2857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0" name="Immagine 9" descr="R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0"/>
            <a:ext cx="1143008" cy="85723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143504" y="2857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3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7967"/>
            <a:ext cx="7786710" cy="5840033"/>
          </a:xfrm>
          <a:prstGeom prst="rect">
            <a:avLst/>
          </a:prstGeom>
        </p:spPr>
      </p:pic>
      <p:pic>
        <p:nvPicPr>
          <p:cNvPr id="4" name="Immagine 3" descr="Cuoi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28663" cy="785794"/>
          </a:xfrm>
          <a:prstGeom prst="rect">
            <a:avLst/>
          </a:prstGeom>
        </p:spPr>
      </p:pic>
      <p:pic>
        <p:nvPicPr>
          <p:cNvPr id="8" name="Immagine 7" descr="N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0"/>
            <a:ext cx="1000133" cy="78579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-285784" y="71435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42976" y="71435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429256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3275 € 17,80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8001023" cy="60007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15008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3277 € 17,80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4" name="Immagine 3" descr="Cuoi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28663" cy="785794"/>
          </a:xfrm>
          <a:prstGeom prst="rect">
            <a:avLst/>
          </a:prstGeom>
        </p:spPr>
      </p:pic>
      <p:pic>
        <p:nvPicPr>
          <p:cNvPr id="8" name="Immagine 7" descr="N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0"/>
            <a:ext cx="1000133" cy="78579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42910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786018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6" name="Immagine 15" descr="Bcoc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4143372" y="0"/>
            <a:ext cx="928694" cy="750099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5214942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0074"/>
            <a:ext cx="8143900" cy="6107925"/>
          </a:xfrm>
          <a:prstGeom prst="rect">
            <a:avLst/>
          </a:prstGeom>
        </p:spPr>
      </p:pic>
      <p:pic>
        <p:nvPicPr>
          <p:cNvPr id="10" name="Immagine 9" descr="bi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0"/>
            <a:ext cx="1071570" cy="714356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000232" y="1428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500694" y="114298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9544 € 44,00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8001024" cy="6000768"/>
          </a:xfrm>
          <a:prstGeom prst="rect">
            <a:avLst/>
          </a:prstGeom>
        </p:spPr>
      </p:pic>
      <p:pic>
        <p:nvPicPr>
          <p:cNvPr id="3" name="Immagine 2" descr="Cuoi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28663" cy="785794"/>
          </a:xfrm>
          <a:prstGeom prst="rect">
            <a:avLst/>
          </a:prstGeom>
        </p:spPr>
      </p:pic>
      <p:pic>
        <p:nvPicPr>
          <p:cNvPr id="7" name="Immagine 6" descr="Ne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0"/>
            <a:ext cx="1000133" cy="78579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42910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14580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429256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3279 € 17,80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7967"/>
            <a:ext cx="7786710" cy="5840033"/>
          </a:xfrm>
          <a:prstGeom prst="rect">
            <a:avLst/>
          </a:prstGeom>
        </p:spPr>
      </p:pic>
      <p:pic>
        <p:nvPicPr>
          <p:cNvPr id="3" name="Immagine 2" descr="Cuoi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28663" cy="785794"/>
          </a:xfrm>
          <a:prstGeom prst="rect">
            <a:avLst/>
          </a:prstGeom>
        </p:spPr>
      </p:pic>
      <p:pic>
        <p:nvPicPr>
          <p:cNvPr id="6" name="Immagine 5" descr="Bco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0"/>
            <a:ext cx="928694" cy="750099"/>
          </a:xfrm>
          <a:prstGeom prst="rect">
            <a:avLst/>
          </a:prstGeom>
        </p:spPr>
      </p:pic>
      <p:pic>
        <p:nvPicPr>
          <p:cNvPr id="7" name="Immagine 6" descr="Ne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0"/>
            <a:ext cx="1000133" cy="78579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71538" y="71435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-285784" y="71435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643174" y="71435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357950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3280 € 19,80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1" name="Immagine 10" descr="RS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0"/>
            <a:ext cx="1000132" cy="75007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357686" y="71435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Rosso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7967"/>
            <a:ext cx="7786710" cy="584003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429256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3285 € 17,80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4" name="Immagine 3" descr="Cuoi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28663" cy="785794"/>
          </a:xfrm>
          <a:prstGeom prst="rect">
            <a:avLst/>
          </a:prstGeom>
        </p:spPr>
      </p:pic>
      <p:pic>
        <p:nvPicPr>
          <p:cNvPr id="7" name="Immagine 6" descr="Bco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0"/>
            <a:ext cx="928694" cy="750099"/>
          </a:xfrm>
          <a:prstGeom prst="rect">
            <a:avLst/>
          </a:prstGeom>
        </p:spPr>
      </p:pic>
      <p:pic>
        <p:nvPicPr>
          <p:cNvPr id="8" name="Immagine 7" descr="Ne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0"/>
            <a:ext cx="1000133" cy="78579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71538" y="71435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643174" y="71435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-285784" y="71435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0075"/>
            <a:ext cx="8143900" cy="610792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428992" y="1428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8" name="Immagine 7" descr="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000132" cy="71435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215074" y="10715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9622 € 35,40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0074"/>
            <a:ext cx="8143900" cy="610792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42844" y="128586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9623 € 32,60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500562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215074" y="21429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18" name="Immagine 17" descr="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0"/>
            <a:ext cx="1000132" cy="714356"/>
          </a:xfrm>
          <a:prstGeom prst="rect">
            <a:avLst/>
          </a:prstGeom>
        </p:spPr>
      </p:pic>
      <p:pic>
        <p:nvPicPr>
          <p:cNvPr id="19" name="Immagine 18" descr="bian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0"/>
            <a:ext cx="928694" cy="714356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3653"/>
            <a:ext cx="8072462" cy="605434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428992" y="1428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72132" y="1428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Bianco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8" name="Immagine 7" descr="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000132" cy="714356"/>
          </a:xfrm>
          <a:prstGeom prst="rect">
            <a:avLst/>
          </a:prstGeom>
        </p:spPr>
      </p:pic>
      <p:pic>
        <p:nvPicPr>
          <p:cNvPr id="9" name="Immagine 8" descr="bian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0"/>
            <a:ext cx="1071570" cy="71435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286512" y="621508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9624 € 36,00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3653"/>
            <a:ext cx="8072462" cy="605434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428992" y="1428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5" name="Immagine 4" descr="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000132" cy="714356"/>
          </a:xfrm>
          <a:prstGeom prst="rect">
            <a:avLst/>
          </a:prstGeom>
        </p:spPr>
      </p:pic>
      <p:pic>
        <p:nvPicPr>
          <p:cNvPr id="6" name="Picture 2" descr="C:\Users\Gaetano\Desktop\109CANON\Cuo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28661" cy="714356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857224" y="1428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86446" y="114298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2485 € 39,40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57686" y="1428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+ Camel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4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0075"/>
            <a:ext cx="8143900" cy="61079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28992" y="1428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Nero</a:t>
            </a:r>
            <a:endParaRPr lang="it-IT" b="1" i="1" dirty="0">
              <a:latin typeface="Comic Sans MS" pitchFamily="66" charset="0"/>
            </a:endParaRPr>
          </a:p>
        </p:txBody>
      </p:sp>
      <p:pic>
        <p:nvPicPr>
          <p:cNvPr id="4" name="Immagine 3" descr="N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000132" cy="714356"/>
          </a:xfrm>
          <a:prstGeom prst="rect">
            <a:avLst/>
          </a:prstGeom>
        </p:spPr>
      </p:pic>
      <p:pic>
        <p:nvPicPr>
          <p:cNvPr id="1026" name="Picture 2" descr="C:\Users\Gaetano\Desktop\109CANON\Cuo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28661" cy="71435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857224" y="1428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Cuoio</a:t>
            </a:r>
            <a:endParaRPr lang="it-IT" b="1" i="1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86446" y="114298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latin typeface="Comic Sans MS" pitchFamily="66" charset="0"/>
              </a:rPr>
              <a:t>Art. 2490 € 37,00</a:t>
            </a:r>
            <a:endParaRPr lang="it-IT" b="1" i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317</Words>
  <Application>Microsoft Office PowerPoint</Application>
  <PresentationFormat>Presentazione su schermo (4:3)</PresentationFormat>
  <Paragraphs>148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Particolari s.r.l.</dc:creator>
  <cp:lastModifiedBy>Particolari s.r.l.</cp:lastModifiedBy>
  <cp:revision>92</cp:revision>
  <dcterms:created xsi:type="dcterms:W3CDTF">2009-11-29T09:20:35Z</dcterms:created>
  <dcterms:modified xsi:type="dcterms:W3CDTF">2010-03-29T22:46:50Z</dcterms:modified>
</cp:coreProperties>
</file>