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5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9" r:id="rId13"/>
    <p:sldId id="265" r:id="rId14"/>
    <p:sldId id="264" r:id="rId15"/>
    <p:sldId id="267" r:id="rId16"/>
    <p:sldId id="268" r:id="rId17"/>
    <p:sldId id="266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516AF-0B99-4E4B-A290-BAB8404C770E}" type="datetimeFigureOut">
              <a:rPr lang="it-IT" smtClean="0"/>
              <a:pPr/>
              <a:t>02/07/2010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8F8D-9E13-482D-86AB-891F93E25F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8178"/>
            <a:ext cx="9144000" cy="59216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28728" y="5572140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3342 € 8,00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58x38x16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14414" y="6357958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 smtClean="0">
                <a:latin typeface="Comic Sans MS" pitchFamily="66" charset="0"/>
              </a:rPr>
              <a:t>Disp</a:t>
            </a:r>
            <a:r>
              <a:rPr lang="it-IT" sz="1600" b="1" i="1" dirty="0" smtClean="0">
                <a:latin typeface="Comic Sans MS" pitchFamily="66" charset="0"/>
              </a:rPr>
              <a:t>. Giugno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144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14480" y="571501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3259 € 23,00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44x22x21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50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14480" y="571501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3261 € 23,00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62x33x28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3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902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7224" y="6027003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3270 € 16,00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54x26x25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039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14480" y="571501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2650 € 12,00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42x27x24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861 -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73168" cy="6072206"/>
          </a:xfrm>
          <a:prstGeom prst="rect">
            <a:avLst/>
          </a:prstGeom>
        </p:spPr>
      </p:pic>
      <p:pic>
        <p:nvPicPr>
          <p:cNvPr id="4" name="Immagine 3" descr="2861 - Copi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500042"/>
            <a:ext cx="6143636" cy="53578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14480" y="571501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2681 € 29,00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64x33x33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15 -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95720" cy="6143644"/>
          </a:xfrm>
          <a:prstGeom prst="rect">
            <a:avLst/>
          </a:prstGeom>
        </p:spPr>
      </p:pic>
      <p:pic>
        <p:nvPicPr>
          <p:cNvPr id="3" name="Immagine 2" descr="3015 - Copi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642918"/>
            <a:ext cx="6000760" cy="547518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14480" y="571501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3015 € 24,00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53x27x28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476759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14480" y="571501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3251 € 40,00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33x50x28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849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14480" y="571501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3252 </a:t>
            </a:r>
            <a:r>
              <a:rPr lang="it-IT" sz="1600" b="1" i="1" smtClean="0">
                <a:latin typeface="Comic Sans MS" pitchFamily="66" charset="0"/>
              </a:rPr>
              <a:t>€ 44,00</a:t>
            </a:r>
            <a:endParaRPr lang="it-IT" sz="1600" b="1" i="1" dirty="0" smtClean="0">
              <a:latin typeface="Comic Sans MS" pitchFamily="66" charset="0"/>
            </a:endParaRP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33x50x18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3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59675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28794" y="5429264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3343 € 7,40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60x35x15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28794" y="6215082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 smtClean="0">
                <a:latin typeface="Comic Sans MS" pitchFamily="66" charset="0"/>
              </a:rPr>
              <a:t>Disp</a:t>
            </a:r>
            <a:r>
              <a:rPr lang="it-IT" sz="1600" b="1" i="1" dirty="0" smtClean="0">
                <a:latin typeface="Comic Sans MS" pitchFamily="66" charset="0"/>
              </a:rPr>
              <a:t>. Giugno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5201"/>
            <a:ext cx="9144000" cy="616759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357290" y="5572140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3344 € 7,40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60x35x15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57290" y="635795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 smtClean="0">
                <a:latin typeface="Comic Sans MS" pitchFamily="66" charset="0"/>
              </a:rPr>
              <a:t>Disp</a:t>
            </a:r>
            <a:r>
              <a:rPr lang="it-IT" sz="1600" b="1" i="1" dirty="0" smtClean="0">
                <a:latin typeface="Comic Sans MS" pitchFamily="66" charset="0"/>
              </a:rPr>
              <a:t>. Giugno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52884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72132" y="564357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3356 € 7,80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48x38x26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00694" y="635795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 smtClean="0">
                <a:latin typeface="Comic Sans MS" pitchFamily="66" charset="0"/>
              </a:rPr>
              <a:t>Disp</a:t>
            </a:r>
            <a:r>
              <a:rPr lang="it-IT" sz="1600" b="1" i="1" dirty="0" smtClean="0">
                <a:latin typeface="Comic Sans MS" pitchFamily="66" charset="0"/>
              </a:rPr>
              <a:t>. Giugno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369" y="0"/>
            <a:ext cx="745163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027003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3203 € 8,00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46x35x15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76" y="0"/>
            <a:ext cx="9091848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357222" y="0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2991 € 8,80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48x39x26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575"/>
            <a:ext cx="4572000" cy="68514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428625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3177 € 30,00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38x57x24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0"/>
            <a:ext cx="4214810" cy="68694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720" y="4429132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3366 € 30,00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37x58x23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6251" y="0"/>
            <a:ext cx="377774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8596" y="385762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3369 € 23,00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36x26x55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199</Words>
  <Application>Microsoft Office PowerPoint</Application>
  <PresentationFormat>Presentazione su schermo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Particolari s.r.l.</dc:creator>
  <cp:lastModifiedBy>Lucio</cp:lastModifiedBy>
  <cp:revision>33</cp:revision>
  <dcterms:created xsi:type="dcterms:W3CDTF">2010-03-17T18:49:31Z</dcterms:created>
  <dcterms:modified xsi:type="dcterms:W3CDTF">2010-07-02T05:33:55Z</dcterms:modified>
</cp:coreProperties>
</file>