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344" r:id="rId11"/>
    <p:sldId id="337" r:id="rId12"/>
    <p:sldId id="336" r:id="rId13"/>
    <p:sldId id="269" r:id="rId14"/>
    <p:sldId id="270" r:id="rId15"/>
    <p:sldId id="274" r:id="rId16"/>
    <p:sldId id="275" r:id="rId17"/>
    <p:sldId id="276" r:id="rId18"/>
    <p:sldId id="277" r:id="rId19"/>
    <p:sldId id="278" r:id="rId20"/>
    <p:sldId id="335" r:id="rId21"/>
    <p:sldId id="279" r:id="rId22"/>
    <p:sldId id="280" r:id="rId23"/>
    <p:sldId id="282" r:id="rId24"/>
    <p:sldId id="283" r:id="rId25"/>
    <p:sldId id="284" r:id="rId26"/>
    <p:sldId id="285" r:id="rId27"/>
    <p:sldId id="286" r:id="rId28"/>
    <p:sldId id="288" r:id="rId29"/>
    <p:sldId id="296" r:id="rId30"/>
    <p:sldId id="342" r:id="rId31"/>
    <p:sldId id="298" r:id="rId32"/>
    <p:sldId id="343" r:id="rId33"/>
    <p:sldId id="338" r:id="rId34"/>
    <p:sldId id="340" r:id="rId35"/>
    <p:sldId id="341" r:id="rId36"/>
    <p:sldId id="339" r:id="rId37"/>
    <p:sldId id="302" r:id="rId38"/>
    <p:sldId id="303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289" r:id="rId56"/>
    <p:sldId id="290" r:id="rId57"/>
    <p:sldId id="291" r:id="rId58"/>
    <p:sldId id="292" r:id="rId59"/>
    <p:sldId id="321" r:id="rId60"/>
    <p:sldId id="322" r:id="rId61"/>
    <p:sldId id="323" r:id="rId62"/>
    <p:sldId id="324" r:id="rId63"/>
    <p:sldId id="325" r:id="rId64"/>
    <p:sldId id="330" r:id="rId65"/>
    <p:sldId id="331" r:id="rId66"/>
    <p:sldId id="326" r:id="rId67"/>
    <p:sldId id="333" r:id="rId68"/>
    <p:sldId id="334" r:id="rId6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6CCBA-26B9-4B30-8668-0482EBBC4D5F}" type="datetimeFigureOut">
              <a:rPr lang="it-IT" smtClean="0"/>
              <a:pPr/>
              <a:t>08/06/2010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1CBAD-8091-4975-86F4-30D97E221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1CBAD-8091-4975-86F4-30D97E221B3E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1CBAD-8091-4975-86F4-30D97E221B3E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3655-C2C0-4914-AB86-5BB5B7B03CD7}" type="datetimeFigureOut">
              <a:rPr lang="it-IT" smtClean="0"/>
              <a:pPr/>
              <a:t>08/06/2010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A1B4-0BF9-4540-840A-B262206B86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3655-C2C0-4914-AB86-5BB5B7B03CD7}" type="datetimeFigureOut">
              <a:rPr lang="it-IT" smtClean="0"/>
              <a:pPr/>
              <a:t>08/06/2010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A1B4-0BF9-4540-840A-B262206B86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3655-C2C0-4914-AB86-5BB5B7B03CD7}" type="datetimeFigureOut">
              <a:rPr lang="it-IT" smtClean="0"/>
              <a:pPr/>
              <a:t>08/06/2010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A1B4-0BF9-4540-840A-B262206B86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3655-C2C0-4914-AB86-5BB5B7B03CD7}" type="datetimeFigureOut">
              <a:rPr lang="it-IT" smtClean="0"/>
              <a:pPr/>
              <a:t>08/06/2010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A1B4-0BF9-4540-840A-B262206B86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3655-C2C0-4914-AB86-5BB5B7B03CD7}" type="datetimeFigureOut">
              <a:rPr lang="it-IT" smtClean="0"/>
              <a:pPr/>
              <a:t>08/06/2010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A1B4-0BF9-4540-840A-B262206B86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3655-C2C0-4914-AB86-5BB5B7B03CD7}" type="datetimeFigureOut">
              <a:rPr lang="it-IT" smtClean="0"/>
              <a:pPr/>
              <a:t>08/06/2010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A1B4-0BF9-4540-840A-B262206B86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3655-C2C0-4914-AB86-5BB5B7B03CD7}" type="datetimeFigureOut">
              <a:rPr lang="it-IT" smtClean="0"/>
              <a:pPr/>
              <a:t>08/06/2010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A1B4-0BF9-4540-840A-B262206B86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3655-C2C0-4914-AB86-5BB5B7B03CD7}" type="datetimeFigureOut">
              <a:rPr lang="it-IT" smtClean="0"/>
              <a:pPr/>
              <a:t>08/06/2010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A1B4-0BF9-4540-840A-B262206B86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3655-C2C0-4914-AB86-5BB5B7B03CD7}" type="datetimeFigureOut">
              <a:rPr lang="it-IT" smtClean="0"/>
              <a:pPr/>
              <a:t>08/06/2010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A1B4-0BF9-4540-840A-B262206B86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3655-C2C0-4914-AB86-5BB5B7B03CD7}" type="datetimeFigureOut">
              <a:rPr lang="it-IT" smtClean="0"/>
              <a:pPr/>
              <a:t>08/06/2010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A1B4-0BF9-4540-840A-B262206B86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3655-C2C0-4914-AB86-5BB5B7B03CD7}" type="datetimeFigureOut">
              <a:rPr lang="it-IT" smtClean="0"/>
              <a:pPr/>
              <a:t>08/06/2010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A1B4-0BF9-4540-840A-B262206B86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23655-C2C0-4914-AB86-5BB5B7B03CD7}" type="datetimeFigureOut">
              <a:rPr lang="it-IT" smtClean="0"/>
              <a:pPr/>
              <a:t>08/06/2010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BA1B4-0BF9-4540-840A-B262206B86A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6143644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035 € 10,00</a:t>
            </a:r>
          </a:p>
          <a:p>
            <a:pPr algn="ctr"/>
            <a:r>
              <a:rPr lang="it-IT" sz="1600" b="1" i="1" dirty="0" err="1" smtClean="0">
                <a:latin typeface="Comic Sans MS" pitchFamily="66" charset="0"/>
              </a:rPr>
              <a:t>Double</a:t>
            </a:r>
            <a:r>
              <a:rPr lang="it-IT" sz="1600" b="1" i="1" dirty="0" smtClean="0">
                <a:latin typeface="Comic Sans MS" pitchFamily="66" charset="0"/>
              </a:rPr>
              <a:t> Nero/Marrone</a:t>
            </a:r>
          </a:p>
        </p:txBody>
      </p:sp>
      <p:pic>
        <p:nvPicPr>
          <p:cNvPr id="7" name="Immagine 6" descr="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62000" y="761977"/>
            <a:ext cx="6096000" cy="4572000"/>
          </a:xfrm>
          <a:prstGeom prst="rect">
            <a:avLst/>
          </a:prstGeom>
        </p:spPr>
      </p:pic>
      <p:pic>
        <p:nvPicPr>
          <p:cNvPr id="8" name="Immagine 7" descr="243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6200000">
            <a:off x="3810000" y="762000"/>
            <a:ext cx="6096000" cy="4572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500694" y="6072206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243 € 10,00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762000" y="761998"/>
            <a:ext cx="6096002" cy="4572002"/>
          </a:xfrm>
          <a:prstGeom prst="rect">
            <a:avLst/>
          </a:prstGeom>
        </p:spPr>
      </p:pic>
      <p:pic>
        <p:nvPicPr>
          <p:cNvPr id="4" name="Immagine 3" descr="14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10000" y="762001"/>
            <a:ext cx="6096000" cy="4572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86116" y="607220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</a:t>
            </a:r>
            <a:r>
              <a:rPr lang="it-IT" sz="1600" b="1" i="1" dirty="0" smtClean="0">
                <a:latin typeface="Comic Sans MS" pitchFamily="66" charset="0"/>
              </a:rPr>
              <a:t>14 </a:t>
            </a:r>
            <a:r>
              <a:rPr lang="it-IT" sz="1600" b="1" i="1" dirty="0" smtClean="0">
                <a:latin typeface="Comic Sans MS" pitchFamily="66" charset="0"/>
              </a:rPr>
              <a:t>€ </a:t>
            </a:r>
            <a:r>
              <a:rPr lang="it-IT" sz="1600" b="1" i="1" dirty="0" smtClean="0">
                <a:latin typeface="Comic Sans MS" pitchFamily="66" charset="0"/>
              </a:rPr>
              <a:t>12,00</a:t>
            </a:r>
            <a:endParaRPr lang="it-IT" sz="1600" b="1" i="1" dirty="0" smtClean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Verde, Marrone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62000" y="762000"/>
            <a:ext cx="6096000" cy="4572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14380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070 € 27,40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Verde, Marrone</a:t>
            </a:r>
          </a:p>
        </p:txBody>
      </p:sp>
      <p:pic>
        <p:nvPicPr>
          <p:cNvPr id="4" name="Immagine 3" descr="6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2" y="761998"/>
            <a:ext cx="6095998" cy="457199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29256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647 € 18,00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62000" y="762000"/>
            <a:ext cx="6096000" cy="4572000"/>
          </a:xfrm>
          <a:prstGeom prst="rect">
            <a:avLst/>
          </a:prstGeom>
        </p:spPr>
      </p:pic>
      <p:pic>
        <p:nvPicPr>
          <p:cNvPr id="3" name="Immagine 2" descr="10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0" y="761999"/>
            <a:ext cx="6095999" cy="4572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286380" y="607220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1087 € 11,00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Beige, Marrone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57224" y="6072206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1044 € 11,00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Marrone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15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62000" y="762000"/>
            <a:ext cx="6096000" cy="4572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28662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215024 € 22,00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T. Moro</a:t>
            </a:r>
          </a:p>
        </p:txBody>
      </p:sp>
      <p:pic>
        <p:nvPicPr>
          <p:cNvPr id="6" name="Immagine 5" descr="1424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30818" y="759023"/>
            <a:ext cx="6072207" cy="455415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286380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142458 € 28,00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62000" y="761998"/>
            <a:ext cx="6096002" cy="4572002"/>
          </a:xfrm>
          <a:prstGeom prst="rect">
            <a:avLst/>
          </a:prstGeom>
        </p:spPr>
      </p:pic>
      <p:pic>
        <p:nvPicPr>
          <p:cNvPr id="3" name="Immagine 2" descr="204.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30819" y="759025"/>
            <a:ext cx="6072206" cy="455415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181 € 27,00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572132" y="6143644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204 € 10,60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Marrone, T. Moro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9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59026" y="759025"/>
            <a:ext cx="6072206" cy="4554155"/>
          </a:xfrm>
          <a:prstGeom prst="rect">
            <a:avLst/>
          </a:prstGeom>
        </p:spPr>
      </p:pic>
      <p:pic>
        <p:nvPicPr>
          <p:cNvPr id="3" name="Immagine 2" descr="30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2" y="761998"/>
            <a:ext cx="6095997" cy="457199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2981 € 24,00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Arancio, Giallo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500694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3082 € 25,50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T. Moro, Marrone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0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59027" y="759024"/>
            <a:ext cx="6072207" cy="4554155"/>
          </a:xfrm>
          <a:prstGeom prst="rect">
            <a:avLst/>
          </a:prstGeom>
        </p:spPr>
      </p:pic>
      <p:pic>
        <p:nvPicPr>
          <p:cNvPr id="3" name="Immagine 2" descr="30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2" y="761998"/>
            <a:ext cx="6095998" cy="457199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3085 € 25,50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500694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3093 € 26,50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62000" y="761999"/>
            <a:ext cx="6095999" cy="4572000"/>
          </a:xfrm>
          <a:prstGeom prst="rect">
            <a:avLst/>
          </a:prstGeom>
        </p:spPr>
      </p:pic>
      <p:pic>
        <p:nvPicPr>
          <p:cNvPr id="3" name="Immagine 2" descr="3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30820" y="759025"/>
            <a:ext cx="6072206" cy="455415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3107 € 21,00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286380" y="6143644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3113 € 20,50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Sabbia, T.Moro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62000" y="762000"/>
            <a:ext cx="6096000" cy="4572000"/>
          </a:xfrm>
          <a:prstGeom prst="rect">
            <a:avLst/>
          </a:prstGeom>
        </p:spPr>
      </p:pic>
      <p:pic>
        <p:nvPicPr>
          <p:cNvPr id="3" name="Immagine 2" descr="32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2" y="761998"/>
            <a:ext cx="6095998" cy="457199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3229 € 28,50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Blu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429256" y="6143644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3236 € 24,50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Marrone, T. Moro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62001" y="762000"/>
            <a:ext cx="6096001" cy="4572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3242 € 24,00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Sabbia, Nero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429256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7040 € 21,00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Marrone</a:t>
            </a:r>
          </a:p>
        </p:txBody>
      </p:sp>
      <p:pic>
        <p:nvPicPr>
          <p:cNvPr id="6" name="Immagine 5" descr="7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30820" y="759026"/>
            <a:ext cx="6072206" cy="45541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54.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759026" y="759025"/>
            <a:ext cx="6072206" cy="455415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354 € 11,00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Marrone, T. Moro</a:t>
            </a:r>
          </a:p>
        </p:txBody>
      </p:sp>
      <p:pic>
        <p:nvPicPr>
          <p:cNvPr id="8" name="Immagine 7" descr="3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30816" y="759027"/>
            <a:ext cx="6072211" cy="455415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518504" y="6143650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3117 € 20,00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57803.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810000" y="761996"/>
            <a:ext cx="6095999" cy="4572000"/>
          </a:xfrm>
          <a:prstGeom prst="rect">
            <a:avLst/>
          </a:prstGeom>
        </p:spPr>
      </p:pic>
      <p:pic>
        <p:nvPicPr>
          <p:cNvPr id="3" name="Immagine 2" descr="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762000" y="761999"/>
            <a:ext cx="6096000" cy="4572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417/40 € 21,00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Marrone, Nero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929322" y="6143645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57803/40 € 19,00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Bianco, Nero, Blu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5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62001" y="761997"/>
            <a:ext cx="6096001" cy="4572001"/>
          </a:xfrm>
          <a:prstGeom prst="rect">
            <a:avLst/>
          </a:prstGeom>
        </p:spPr>
      </p:pic>
      <p:pic>
        <p:nvPicPr>
          <p:cNvPr id="3" name="Immagine 2" descr="64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30819" y="759024"/>
            <a:ext cx="6072206" cy="455415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5401 € 22,50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Marrone, T. Moro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429256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6401 € 22,50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Marrone, T. Moro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7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62000" y="762000"/>
            <a:ext cx="6096000" cy="4572000"/>
          </a:xfrm>
          <a:prstGeom prst="rect">
            <a:avLst/>
          </a:prstGeom>
        </p:spPr>
      </p:pic>
      <p:pic>
        <p:nvPicPr>
          <p:cNvPr id="3" name="Immagine 2" descr="75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2" y="761998"/>
            <a:ext cx="6095997" cy="457199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7778 € 17,60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357818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75040 € 20,00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15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62000" y="761998"/>
            <a:ext cx="6096002" cy="4572002"/>
          </a:xfrm>
          <a:prstGeom prst="rect">
            <a:avLst/>
          </a:prstGeom>
        </p:spPr>
      </p:pic>
      <p:pic>
        <p:nvPicPr>
          <p:cNvPr id="3" name="Immagine 2" descr="2152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0" y="761998"/>
            <a:ext cx="6096000" cy="4572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215147 € 38,00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572132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215278 € 32,00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15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59026" y="759025"/>
            <a:ext cx="6072206" cy="4554155"/>
          </a:xfrm>
          <a:prstGeom prst="rect">
            <a:avLst/>
          </a:prstGeom>
        </p:spPr>
      </p:pic>
      <p:pic>
        <p:nvPicPr>
          <p:cNvPr id="3" name="Immagine 2" descr="2153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2" y="761998"/>
            <a:ext cx="6095998" cy="457199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215302 € 43,00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Cuoio, Nero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429256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215312 € 45,00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Col, Nero, Marrone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153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62002" y="761996"/>
            <a:ext cx="6096001" cy="4572001"/>
          </a:xfrm>
          <a:prstGeom prst="rect">
            <a:avLst/>
          </a:prstGeom>
        </p:spPr>
      </p:pic>
      <p:pic>
        <p:nvPicPr>
          <p:cNvPr id="3" name="Immagine 2" descr="2154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3" y="761998"/>
            <a:ext cx="6095998" cy="457199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215326 € 41,00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Rosso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500694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215497 € 37,20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155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62000" y="762000"/>
            <a:ext cx="6096000" cy="4572000"/>
          </a:xfrm>
          <a:prstGeom prst="rect">
            <a:avLst/>
          </a:prstGeom>
        </p:spPr>
      </p:pic>
      <p:pic>
        <p:nvPicPr>
          <p:cNvPr id="3" name="Immagine 2" descr="215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2" y="761998"/>
            <a:ext cx="6095998" cy="457199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215552 € 44,00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Viola, Camel, Nero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572132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215555 € 32,00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Viola, Marrone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138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62000" y="761999"/>
            <a:ext cx="6095999" cy="4572000"/>
          </a:xfrm>
          <a:prstGeom prst="rect">
            <a:avLst/>
          </a:prstGeom>
        </p:spPr>
      </p:pic>
      <p:pic>
        <p:nvPicPr>
          <p:cNvPr id="3" name="Immagine 2" descr="7138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30820" y="759025"/>
            <a:ext cx="6072206" cy="455415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713895 € 56,00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429256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713897 € 50,00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537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830821" y="759027"/>
            <a:ext cx="6072204" cy="45541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857884" y="6286520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253755 € 50,00</a:t>
            </a:r>
          </a:p>
        </p:txBody>
      </p:sp>
      <p:pic>
        <p:nvPicPr>
          <p:cNvPr id="6" name="Immagine 5" descr="8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759025" y="759026"/>
            <a:ext cx="6072206" cy="455415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14380" y="6072205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891 € 30,60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Cuoio, Azzurro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129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 rot="16200000">
            <a:off x="1666860" y="891581"/>
            <a:ext cx="6096000" cy="4572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928926" y="6273225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129 € 25,20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Marrone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7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59026" y="759026"/>
            <a:ext cx="6072208" cy="455415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57158" y="6072206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795 € 29,60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Blu/Arancio</a:t>
            </a:r>
          </a:p>
        </p:txBody>
      </p:sp>
      <p:pic>
        <p:nvPicPr>
          <p:cNvPr id="6" name="Immagine 5" descr="7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0" y="761997"/>
            <a:ext cx="6096003" cy="457200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357818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712 € 22,50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Marrone, Arancio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14.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785850" y="214290"/>
            <a:ext cx="4429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214/35 € 11,50</a:t>
            </a:r>
          </a:p>
          <a:p>
            <a:pPr algn="ctr"/>
            <a:r>
              <a:rPr lang="it-IT" sz="1400" b="1" i="1" dirty="0" smtClean="0">
                <a:latin typeface="Comic Sans MS" pitchFamily="66" charset="0"/>
              </a:rPr>
              <a:t>Col. Marrone</a:t>
            </a:r>
          </a:p>
        </p:txBody>
      </p:sp>
    </p:spTree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11.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000628" y="3357562"/>
            <a:ext cx="4429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211/35 € 15,00</a:t>
            </a:r>
          </a:p>
          <a:p>
            <a:pPr algn="ctr"/>
            <a:r>
              <a:rPr lang="it-IT" sz="1400" b="1" i="1" dirty="0" smtClean="0">
                <a:latin typeface="Comic Sans MS" pitchFamily="66" charset="0"/>
              </a:rPr>
              <a:t>Col. Nero, Marrone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10.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500694" y="2857496"/>
            <a:ext cx="4429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210/35 € 15,60</a:t>
            </a:r>
          </a:p>
          <a:p>
            <a:pPr algn="ctr"/>
            <a:r>
              <a:rPr lang="it-IT" sz="1400" b="1" i="1" dirty="0" smtClean="0">
                <a:latin typeface="Comic Sans MS" pitchFamily="66" charset="0"/>
              </a:rPr>
              <a:t>Col. Nero, T. Moro, Marrone</a:t>
            </a:r>
          </a:p>
        </p:txBody>
      </p:sp>
    </p:spTree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428728" y="785819"/>
            <a:ext cx="6286547" cy="471491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428860" y="6273225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006 € 8,00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Viola, Beige, Rosso, Blu</a:t>
            </a:r>
          </a:p>
        </p:txBody>
      </p:sp>
    </p:spTree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810000" y="762000"/>
            <a:ext cx="6096000" cy="4572000"/>
          </a:xfrm>
          <a:prstGeom prst="rect">
            <a:avLst/>
          </a:prstGeom>
        </p:spPr>
      </p:pic>
      <p:pic>
        <p:nvPicPr>
          <p:cNvPr id="3" name="Immagine 2" descr="1496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762000" y="762000"/>
            <a:ext cx="6096000" cy="4572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428860" y="6072206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1496 € 25,00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Blu, Camel, Fuxia, Azzurro, Bianco, Viola</a:t>
            </a:r>
          </a:p>
        </p:txBody>
      </p:sp>
    </p:spTree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09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 rot="5400000">
            <a:off x="3810000" y="762000"/>
            <a:ext cx="6096000" cy="4572000"/>
          </a:xfrm>
          <a:prstGeom prst="rect">
            <a:avLst/>
          </a:prstGeom>
        </p:spPr>
      </p:pic>
      <p:pic>
        <p:nvPicPr>
          <p:cNvPr id="3" name="Immagine 2" descr="1509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762000" y="762000"/>
            <a:ext cx="6096000" cy="4572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714612" y="6072206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1509/60 € 24,00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Blu, Camel, Fuxia, Viola</a:t>
            </a:r>
          </a:p>
        </p:txBody>
      </p:sp>
    </p:spTree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762001" y="761999"/>
            <a:ext cx="6096003" cy="4572002"/>
          </a:xfrm>
          <a:prstGeom prst="rect">
            <a:avLst/>
          </a:prstGeom>
        </p:spPr>
      </p:pic>
      <p:pic>
        <p:nvPicPr>
          <p:cNvPr id="3" name="Immagine 2" descr="IMG_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810000" y="762000"/>
            <a:ext cx="6096000" cy="4572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714612" y="6072206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15152 € 19,00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Bianco, Fuxia</a:t>
            </a:r>
          </a:p>
        </p:txBody>
      </p:sp>
    </p:spTree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59026" y="759025"/>
            <a:ext cx="6072206" cy="455415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6143644"/>
            <a:ext cx="4357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3053 € 10,40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Fuxia, Rosso, Bianco, Rosa</a:t>
            </a:r>
          </a:p>
        </p:txBody>
      </p:sp>
      <p:pic>
        <p:nvPicPr>
          <p:cNvPr id="6" name="Immagine 5" descr="3091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6200000">
            <a:off x="3810000" y="762000"/>
            <a:ext cx="6096000" cy="4572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214942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3091 € 18,50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T. Moro, Nero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0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59026" y="759025"/>
            <a:ext cx="6072206" cy="4554155"/>
          </a:xfrm>
          <a:prstGeom prst="rect">
            <a:avLst/>
          </a:prstGeom>
        </p:spPr>
      </p:pic>
      <p:pic>
        <p:nvPicPr>
          <p:cNvPr id="3" name="Immagine 2" descr="3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0" y="738206"/>
            <a:ext cx="6096000" cy="4572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786314" y="6072206"/>
            <a:ext cx="4357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3065 € 15,00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Arancio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57224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3063 € 14,40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0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762001" y="762000"/>
            <a:ext cx="6096000" cy="4572000"/>
          </a:xfrm>
          <a:prstGeom prst="rect">
            <a:avLst/>
          </a:prstGeom>
        </p:spPr>
      </p:pic>
      <p:pic>
        <p:nvPicPr>
          <p:cNvPr id="3" name="Immagine 2" descr="1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30818" y="759027"/>
            <a:ext cx="6072208" cy="455415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214942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1732 € 11,00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357290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3095 € 14,00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Rosso, Viola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830818" y="759026"/>
            <a:ext cx="6072208" cy="455415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572132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966 € 33,00</a:t>
            </a:r>
          </a:p>
        </p:txBody>
      </p:sp>
      <p:pic>
        <p:nvPicPr>
          <p:cNvPr id="5" name="Immagine 4" descr="7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762001" y="761998"/>
            <a:ext cx="6096003" cy="457200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00034" y="6027003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763 € 23,00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Beige, Nero, Arancio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62000" y="762000"/>
            <a:ext cx="6096000" cy="4572000"/>
          </a:xfrm>
          <a:prstGeom prst="rect">
            <a:avLst/>
          </a:prstGeom>
        </p:spPr>
      </p:pic>
      <p:pic>
        <p:nvPicPr>
          <p:cNvPr id="3" name="Immagine 2" descr="3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2" y="761998"/>
            <a:ext cx="6095997" cy="457199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214942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3002 € 20,00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28662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2001 € 13,00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106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59026" y="759025"/>
            <a:ext cx="6072206" cy="4554155"/>
          </a:xfrm>
          <a:prstGeom prst="rect">
            <a:avLst/>
          </a:prstGeom>
        </p:spPr>
      </p:pic>
      <p:pic>
        <p:nvPicPr>
          <p:cNvPr id="4" name="Immagine 3" descr="90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0" y="762000"/>
            <a:ext cx="6096000" cy="4572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28662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10607 € 23,70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500694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90051 € 33,00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73104.1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59023" y="759021"/>
            <a:ext cx="6072211" cy="4554158"/>
          </a:xfrm>
          <a:prstGeom prst="rect">
            <a:avLst/>
          </a:prstGeom>
        </p:spPr>
      </p:pic>
      <p:pic>
        <p:nvPicPr>
          <p:cNvPr id="3" name="Immagine 2" descr="380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3" y="761996"/>
            <a:ext cx="6095996" cy="457199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143644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273104/158 € 28,80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Arancio, Bianco, Azzurro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500694" y="6215082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380500 € 14,00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Rosso, Fuxia, Rosa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81700.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59026" y="759025"/>
            <a:ext cx="6072206" cy="4554155"/>
          </a:xfrm>
          <a:prstGeom prst="rect">
            <a:avLst/>
          </a:prstGeom>
        </p:spPr>
      </p:pic>
      <p:pic>
        <p:nvPicPr>
          <p:cNvPr id="3" name="Immagine 2" descr="381700.69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6200000">
            <a:off x="3810000" y="762000"/>
            <a:ext cx="6096000" cy="4572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143644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381700/37 € 23,00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929190" y="6072206"/>
            <a:ext cx="392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381700/69 € 20,20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Bianco, Beige, Blu, Camel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81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59027" y="759024"/>
            <a:ext cx="6072207" cy="4554155"/>
          </a:xfrm>
          <a:prstGeom prst="rect">
            <a:avLst/>
          </a:prstGeom>
        </p:spPr>
      </p:pic>
      <p:pic>
        <p:nvPicPr>
          <p:cNvPr id="3" name="Immagine 2" descr="383103.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0" y="762000"/>
            <a:ext cx="6096000" cy="4572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143644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381700 € 15,00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Rosa, Ciclamino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000628" y="6143644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383103/25 € 28,00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83103.92(2)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 rot="16200000">
            <a:off x="-759026" y="759025"/>
            <a:ext cx="6072206" cy="4554155"/>
          </a:xfrm>
          <a:prstGeom prst="rect">
            <a:avLst/>
          </a:prstGeom>
        </p:spPr>
      </p:pic>
      <p:pic>
        <p:nvPicPr>
          <p:cNvPr id="4" name="Immagine 3" descr="383103.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0" y="762000"/>
            <a:ext cx="6096000" cy="4572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607220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383103/92 € 30,00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Beige, Camel, Nero/FO, Blu, Rosso, Bianco, Nero/FN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83104.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810000" y="761999"/>
            <a:ext cx="6095999" cy="4572000"/>
          </a:xfrm>
          <a:prstGeom prst="rect">
            <a:avLst/>
          </a:prstGeom>
        </p:spPr>
      </p:pic>
      <p:pic>
        <p:nvPicPr>
          <p:cNvPr id="3" name="Immagine 2" descr="383104.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762000" y="762000"/>
            <a:ext cx="6096000" cy="4572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143504" y="6072206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383104/186 € 29,700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Bianco, T. Moro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14348" y="6072206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383104/201 € 25,00</a:t>
            </a:r>
          </a:p>
        </p:txBody>
      </p:sp>
    </p:spTree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83106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62000" y="762000"/>
            <a:ext cx="6096000" cy="4572000"/>
          </a:xfrm>
          <a:prstGeom prst="rect">
            <a:avLst/>
          </a:prstGeom>
        </p:spPr>
      </p:pic>
      <p:pic>
        <p:nvPicPr>
          <p:cNvPr id="3" name="Immagine 2" descr="383117.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2" y="761998"/>
            <a:ext cx="6095997" cy="457199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143644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383106/1 € 28,00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214942" y="6072206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383117/11 € 28,00</a:t>
            </a:r>
          </a:p>
        </p:txBody>
      </p:sp>
    </p:spTree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83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62001" y="761999"/>
            <a:ext cx="6096003" cy="4572002"/>
          </a:xfrm>
          <a:prstGeom prst="rect">
            <a:avLst/>
          </a:prstGeom>
        </p:spPr>
      </p:pic>
      <p:pic>
        <p:nvPicPr>
          <p:cNvPr id="3" name="Immagine 2" descr="383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0" y="762000"/>
            <a:ext cx="6096000" cy="4572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143644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383117 € 24,00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286380" y="6072206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383118 € 28,00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Beige, Verde</a:t>
            </a:r>
          </a:p>
        </p:txBody>
      </p:sp>
    </p:spTree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93104.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59027" y="759023"/>
            <a:ext cx="6072208" cy="4554155"/>
          </a:xfrm>
          <a:prstGeom prst="rect">
            <a:avLst/>
          </a:prstGeom>
        </p:spPr>
      </p:pic>
      <p:pic>
        <p:nvPicPr>
          <p:cNvPr id="3" name="Immagine 2" descr="503104.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2" y="761996"/>
            <a:ext cx="6095997" cy="457199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143644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493104/156 € 27,00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Beige, Bianco, Marrone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143504" y="6072206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503104/14 € 24,60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759025" y="759025"/>
            <a:ext cx="6072206" cy="455415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7037 € 18,70</a:t>
            </a:r>
          </a:p>
        </p:txBody>
      </p:sp>
      <p:pic>
        <p:nvPicPr>
          <p:cNvPr id="6" name="Immagine 5" descr="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830819" y="759026"/>
            <a:ext cx="6072207" cy="455415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518508" y="614364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150 € 15,70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Rosso, nero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550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62000" y="762000"/>
            <a:ext cx="6096000" cy="4572000"/>
          </a:xfrm>
          <a:prstGeom prst="rect">
            <a:avLst/>
          </a:prstGeom>
        </p:spPr>
      </p:pic>
      <p:pic>
        <p:nvPicPr>
          <p:cNvPr id="3" name="Immagine 2" descr="563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30820" y="759024"/>
            <a:ext cx="6072206" cy="455415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143644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550300 € 32,00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429256" y="6072206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563104 € 20,80</a:t>
            </a:r>
          </a:p>
        </p:txBody>
      </p:sp>
    </p:spTree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40500.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59026" y="759025"/>
            <a:ext cx="6072206" cy="4554155"/>
          </a:xfrm>
          <a:prstGeom prst="rect">
            <a:avLst/>
          </a:prstGeom>
        </p:spPr>
      </p:pic>
      <p:pic>
        <p:nvPicPr>
          <p:cNvPr id="3" name="Immagine 2" descr="641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0" y="762000"/>
            <a:ext cx="6096000" cy="4572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072206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640500/33 € 15,00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Marrone, Grigio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286380" y="6072206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641700 € 19,00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Verde, </a:t>
            </a:r>
            <a:r>
              <a:rPr lang="it-IT" sz="1600" b="1" i="1" dirty="0" err="1" smtClean="0">
                <a:latin typeface="Comic Sans MS" pitchFamily="66" charset="0"/>
              </a:rPr>
              <a:t>Bx</a:t>
            </a:r>
            <a:endParaRPr lang="it-IT" sz="1600" b="1" i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42600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62000" y="762000"/>
            <a:ext cx="6096000" cy="4572000"/>
          </a:xfrm>
          <a:prstGeom prst="rect">
            <a:avLst/>
          </a:prstGeom>
        </p:spPr>
      </p:pic>
      <p:pic>
        <p:nvPicPr>
          <p:cNvPr id="3" name="Immagine 2" descr="642600.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0" y="762000"/>
            <a:ext cx="6096000" cy="4572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000100" y="6072206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642600/2 € 26,00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Bianco, T. Moro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214942" y="6072206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642600/43 € 25,00</a:t>
            </a:r>
          </a:p>
        </p:txBody>
      </p:sp>
    </p:spTree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643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62000" y="762000"/>
            <a:ext cx="6095999" cy="4572000"/>
          </a:xfrm>
          <a:prstGeom prst="rect">
            <a:avLst/>
          </a:prstGeom>
        </p:spPr>
      </p:pic>
      <p:pic>
        <p:nvPicPr>
          <p:cNvPr id="4" name="Immagine 3" descr="643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0" y="762000"/>
            <a:ext cx="6096000" cy="4572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6072206"/>
            <a:ext cx="414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643102/25 € 19,00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Camel, Bianco, T. moro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143504" y="6072206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643600 € 32,00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T.Moro</a:t>
            </a:r>
          </a:p>
        </p:txBody>
      </p:sp>
    </p:spTree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82600.80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 rot="16200000">
            <a:off x="-759026" y="759022"/>
            <a:ext cx="6072208" cy="455415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072206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982600/80 € 22,80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Argento, Bronzo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62000" y="761998"/>
            <a:ext cx="6096002" cy="4572002"/>
          </a:xfrm>
          <a:prstGeom prst="rect">
            <a:avLst/>
          </a:prstGeom>
        </p:spPr>
      </p:pic>
      <p:pic>
        <p:nvPicPr>
          <p:cNvPr id="3" name="Immagine 2" descr="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0" y="762000"/>
            <a:ext cx="6096000" cy="4572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572132" y="6215082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302 € 15,00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Marrone, Bianco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071538" y="6215082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250 € 13,50</a:t>
            </a:r>
            <a:endParaRPr lang="it-IT" sz="1600" b="1" i="1" dirty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Beige, Blu, Rosso</a:t>
            </a:r>
          </a:p>
        </p:txBody>
      </p:sp>
    </p:spTree>
  </p:cSld>
  <p:clrMapOvr>
    <a:masterClrMapping/>
  </p:clrMapOvr>
  <p:transition spd="slow"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59026" y="759025"/>
            <a:ext cx="6072207" cy="4554155"/>
          </a:xfrm>
          <a:prstGeom prst="rect">
            <a:avLst/>
          </a:prstGeom>
        </p:spPr>
      </p:pic>
      <p:pic>
        <p:nvPicPr>
          <p:cNvPr id="3" name="Immagine 2" descr="7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1" y="761996"/>
            <a:ext cx="6096000" cy="457200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142976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307 € 15,00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429256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702 € 10,50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Marrone, T. Moro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59026" y="759024"/>
            <a:ext cx="6072208" cy="4554156"/>
          </a:xfrm>
          <a:prstGeom prst="rect">
            <a:avLst/>
          </a:prstGeom>
        </p:spPr>
      </p:pic>
      <p:pic>
        <p:nvPicPr>
          <p:cNvPr id="3" name="Immagine 2" descr="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0" y="761999"/>
            <a:ext cx="6096000" cy="4572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703 € 10,50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Marrone, T. Moro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429256" y="6143644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943 € 11,00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Arancio, Azzurro, Beige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512078" y="773907"/>
            <a:ext cx="6191251" cy="464343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357554" y="6286520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963 € 13,00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59554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 rot="5400000">
            <a:off x="-762001" y="761999"/>
            <a:ext cx="6095999" cy="4572000"/>
          </a:xfrm>
          <a:prstGeom prst="rect">
            <a:avLst/>
          </a:prstGeom>
        </p:spPr>
      </p:pic>
      <p:pic>
        <p:nvPicPr>
          <p:cNvPr id="3" name="Immagine 2" descr="63541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6200000">
            <a:off x="3810002" y="761999"/>
            <a:ext cx="6095998" cy="457199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57224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59554 € 9,00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786446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63541 € 6,30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Fuxia, Azzurro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215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830815" y="759019"/>
            <a:ext cx="6072212" cy="455415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572132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215126 € 23,00</a:t>
            </a:r>
          </a:p>
        </p:txBody>
      </p:sp>
      <p:pic>
        <p:nvPicPr>
          <p:cNvPr id="6" name="Immagine 5" descr="57803.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759025" y="759026"/>
            <a:ext cx="6072206" cy="455415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39411" y="6143645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57803/35 € 18,50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Marrone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7710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 rot="16200000">
            <a:off x="-762001" y="761999"/>
            <a:ext cx="6096003" cy="4572002"/>
          </a:xfrm>
          <a:prstGeom prst="rect">
            <a:avLst/>
          </a:prstGeom>
        </p:spPr>
      </p:pic>
      <p:pic>
        <p:nvPicPr>
          <p:cNvPr id="3" name="Immagine 2" descr="67712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6200000">
            <a:off x="3810000" y="762000"/>
            <a:ext cx="6096000" cy="4572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85786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67710 € 7,26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Azzurro, Rosa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572132" y="607220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67712 € 6,32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Azzurro, Rosa</a:t>
            </a:r>
          </a:p>
        </p:txBody>
      </p:sp>
    </p:spTree>
  </p:cSld>
  <p:clrMapOvr>
    <a:masterClrMapping/>
  </p:clrMapOvr>
  <p:transition spd="slow">
    <p:push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772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 rot="5400000">
            <a:off x="-762000" y="761999"/>
            <a:ext cx="6095998" cy="4572000"/>
          </a:xfrm>
          <a:prstGeom prst="rect">
            <a:avLst/>
          </a:prstGeom>
        </p:spPr>
      </p:pic>
      <p:pic>
        <p:nvPicPr>
          <p:cNvPr id="3" name="Immagine 2" descr="67731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6200000">
            <a:off x="3810002" y="761999"/>
            <a:ext cx="6095998" cy="457199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85786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67726 € 8,50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643570" y="607220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67731 € 9,00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Azzurro, Rosa</a:t>
            </a:r>
          </a:p>
        </p:txBody>
      </p:sp>
    </p:spTree>
  </p:cSld>
  <p:clrMapOvr>
    <a:masterClrMapping/>
  </p:clrMapOvr>
  <p:transition spd="slow">
    <p:push dir="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7737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 rot="16200000">
            <a:off x="-759026" y="759025"/>
            <a:ext cx="6072206" cy="4554155"/>
          </a:xfrm>
          <a:prstGeom prst="rect">
            <a:avLst/>
          </a:prstGeom>
        </p:spPr>
      </p:pic>
      <p:pic>
        <p:nvPicPr>
          <p:cNvPr id="3" name="Immagine 2" descr="73090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6200000">
            <a:off x="3810000" y="762000"/>
            <a:ext cx="6096000" cy="4572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85786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67737 € 9,00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Azzurro, Rosa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286380" y="6072206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73090 € 10,00</a:t>
            </a:r>
          </a:p>
        </p:txBody>
      </p:sp>
    </p:spTree>
  </p:cSld>
  <p:clrMapOvr>
    <a:masterClrMapping/>
  </p:clrMapOvr>
  <p:transition spd="slow">
    <p:push dir="u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3095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 rot="16200000">
            <a:off x="-762000" y="761997"/>
            <a:ext cx="6096002" cy="4572002"/>
          </a:xfrm>
          <a:prstGeom prst="rect">
            <a:avLst/>
          </a:prstGeom>
        </p:spPr>
      </p:pic>
      <p:pic>
        <p:nvPicPr>
          <p:cNvPr id="3" name="Immagine 2" descr="73287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6200000">
            <a:off x="3810002" y="761999"/>
            <a:ext cx="6095998" cy="457199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85786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73095 € 10,40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Bianco, Rosa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572132" y="607220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73287 € 10,20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Arancio, Giallo</a:t>
            </a:r>
          </a:p>
        </p:txBody>
      </p:sp>
    </p:spTree>
  </p:cSld>
  <p:clrMapOvr>
    <a:masterClrMapping/>
  </p:clrMapOvr>
  <p:transition spd="slow">
    <p:push dir="u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5420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 rot="5400000">
            <a:off x="-759026" y="759026"/>
            <a:ext cx="6072206" cy="4554154"/>
          </a:xfrm>
          <a:prstGeom prst="rect">
            <a:avLst/>
          </a:prstGeom>
        </p:spPr>
      </p:pic>
      <p:pic>
        <p:nvPicPr>
          <p:cNvPr id="3" name="Immagine 2" descr="75421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6200000">
            <a:off x="3810000" y="762000"/>
            <a:ext cx="6096000" cy="4572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85786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75420 € 11,00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Azzurro, Rosa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572132" y="607220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75421 € 11,40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Azzurro, Rosa</a:t>
            </a:r>
          </a:p>
        </p:txBody>
      </p:sp>
    </p:spTree>
  </p:cSld>
  <p:clrMapOvr>
    <a:masterClrMapping/>
  </p:clrMapOvr>
  <p:transition spd="slow">
    <p:push dir="u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5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62001" y="761999"/>
            <a:ext cx="6096003" cy="4572002"/>
          </a:xfrm>
          <a:prstGeom prst="rect">
            <a:avLst/>
          </a:prstGeom>
        </p:spPr>
      </p:pic>
      <p:pic>
        <p:nvPicPr>
          <p:cNvPr id="3" name="Immagine 2" descr="750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10000" y="762000"/>
            <a:ext cx="6096000" cy="4572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85786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75071 € 10,00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Arancio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715008" y="6143644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75073 € 8,90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Rosa</a:t>
            </a:r>
          </a:p>
        </p:txBody>
      </p:sp>
    </p:spTree>
  </p:cSld>
  <p:clrMapOvr>
    <a:masterClrMapping/>
  </p:clrMapOvr>
  <p:transition spd="slow">
    <p:push dir="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32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62000" y="762000"/>
            <a:ext cx="6096000" cy="4572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14348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73289 € 12,60</a:t>
            </a:r>
          </a:p>
        </p:txBody>
      </p:sp>
      <p:pic>
        <p:nvPicPr>
          <p:cNvPr id="4" name="Immagine 3" descr="76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0" y="762000"/>
            <a:ext cx="6096000" cy="4572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857884" y="6143644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76047 € 12,00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Viola, Nero</a:t>
            </a:r>
          </a:p>
        </p:txBody>
      </p:sp>
    </p:spTree>
  </p:cSld>
  <p:clrMapOvr>
    <a:masterClrMapping/>
  </p:clrMapOvr>
  <p:transition spd="slow">
    <p:push dir="u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6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59026" y="759022"/>
            <a:ext cx="6072210" cy="4554157"/>
          </a:xfrm>
          <a:prstGeom prst="rect">
            <a:avLst/>
          </a:prstGeom>
        </p:spPr>
      </p:pic>
      <p:pic>
        <p:nvPicPr>
          <p:cNvPr id="3" name="Immagine 2" descr="76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10000" y="762001"/>
            <a:ext cx="6096000" cy="4572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85786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76048 € 11,00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Viola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643570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76049 € 11,00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Viola</a:t>
            </a:r>
          </a:p>
        </p:txBody>
      </p:sp>
    </p:spTree>
  </p:cSld>
  <p:clrMapOvr>
    <a:masterClrMapping/>
  </p:clrMapOvr>
  <p:transition spd="slow">
    <p:push dir="u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55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62001" y="761998"/>
            <a:ext cx="6096001" cy="4572000"/>
          </a:xfrm>
          <a:prstGeom prst="rect">
            <a:avLst/>
          </a:prstGeom>
        </p:spPr>
      </p:pic>
      <p:pic>
        <p:nvPicPr>
          <p:cNvPr id="3" name="Immagine 2" descr="755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2" y="761999"/>
            <a:ext cx="6095998" cy="457199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85786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75509 € 10,00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Rosso, Blu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715008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75510 € 10,50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Rosso, Blu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153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59026" y="759025"/>
            <a:ext cx="6072206" cy="4554155"/>
          </a:xfrm>
          <a:prstGeom prst="rect">
            <a:avLst/>
          </a:prstGeom>
        </p:spPr>
      </p:pic>
      <p:pic>
        <p:nvPicPr>
          <p:cNvPr id="3" name="Immagine 2" descr="2153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2" y="761998"/>
            <a:ext cx="6095997" cy="457199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215361 € 17,00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Marrone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286380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215371 € 30,00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23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59026" y="759023"/>
            <a:ext cx="6072208" cy="4554156"/>
          </a:xfrm>
          <a:prstGeom prst="rect">
            <a:avLst/>
          </a:prstGeom>
        </p:spPr>
      </p:pic>
      <p:pic>
        <p:nvPicPr>
          <p:cNvPr id="3" name="Immagine 2" descr="242458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10002" y="761998"/>
            <a:ext cx="6095997" cy="457199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223227 € 23,50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357818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242458ex € 35,00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51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59026" y="759025"/>
            <a:ext cx="6072206" cy="455415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662" y="61436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351258 € 23,00</a:t>
            </a:r>
          </a:p>
        </p:txBody>
      </p:sp>
      <p:pic>
        <p:nvPicPr>
          <p:cNvPr id="8" name="Immagine 7" descr="1001.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30819" y="759025"/>
            <a:ext cx="6072206" cy="455415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429256" y="614364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1001/35 € 10,00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Moro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1098</Words>
  <Application>Microsoft Office PowerPoint</Application>
  <PresentationFormat>Presentazione su schermo (4:3)</PresentationFormat>
  <Paragraphs>205</Paragraphs>
  <Slides>68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68</vt:i4>
      </vt:variant>
    </vt:vector>
  </HeadingPairs>
  <TitlesOfParts>
    <vt:vector size="6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Particolari s.r.l.</dc:creator>
  <cp:lastModifiedBy>Particolari s.r.l.</cp:lastModifiedBy>
  <cp:revision>155</cp:revision>
  <dcterms:created xsi:type="dcterms:W3CDTF">2010-01-16T10:42:02Z</dcterms:created>
  <dcterms:modified xsi:type="dcterms:W3CDTF">2010-06-08T17:54:56Z</dcterms:modified>
</cp:coreProperties>
</file>