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  <p:sldId id="351" r:id="rId3"/>
    <p:sldId id="343" r:id="rId4"/>
    <p:sldId id="344" r:id="rId5"/>
    <p:sldId id="345" r:id="rId6"/>
    <p:sldId id="346" r:id="rId7"/>
    <p:sldId id="347" r:id="rId8"/>
    <p:sldId id="349" r:id="rId9"/>
    <p:sldId id="352" r:id="rId10"/>
    <p:sldId id="353" r:id="rId11"/>
    <p:sldId id="342" r:id="rId12"/>
    <p:sldId id="350" r:id="rId13"/>
    <p:sldId id="339" r:id="rId14"/>
    <p:sldId id="325" r:id="rId15"/>
    <p:sldId id="256" r:id="rId16"/>
    <p:sldId id="257" r:id="rId17"/>
    <p:sldId id="258" r:id="rId18"/>
    <p:sldId id="259" r:id="rId19"/>
    <p:sldId id="261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3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4" r:id="rId38"/>
    <p:sldId id="285" r:id="rId39"/>
    <p:sldId id="286" r:id="rId40"/>
    <p:sldId id="287" r:id="rId41"/>
    <p:sldId id="288" r:id="rId42"/>
    <p:sldId id="290" r:id="rId43"/>
    <p:sldId id="292" r:id="rId44"/>
    <p:sldId id="293" r:id="rId45"/>
    <p:sldId id="294" r:id="rId46"/>
    <p:sldId id="295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26" r:id="rId59"/>
    <p:sldId id="309" r:id="rId60"/>
    <p:sldId id="310" r:id="rId61"/>
    <p:sldId id="311" r:id="rId62"/>
    <p:sldId id="312" r:id="rId63"/>
    <p:sldId id="313" r:id="rId64"/>
    <p:sldId id="315" r:id="rId65"/>
    <p:sldId id="316" r:id="rId66"/>
    <p:sldId id="317" r:id="rId67"/>
    <p:sldId id="319" r:id="rId68"/>
    <p:sldId id="320" r:id="rId69"/>
    <p:sldId id="321" r:id="rId70"/>
    <p:sldId id="322" r:id="rId71"/>
    <p:sldId id="323" r:id="rId72"/>
    <p:sldId id="324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5620" autoAdjust="0"/>
  </p:normalViewPr>
  <p:slideViewPr>
    <p:cSldViewPr>
      <p:cViewPr>
        <p:scale>
          <a:sx n="70" d="100"/>
          <a:sy n="70" d="100"/>
        </p:scale>
        <p:origin x="-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8B4-2211-4383-96C2-D612DE6F6E1B}" type="datetimeFigureOut">
              <a:rPr lang="it-IT" smtClean="0"/>
              <a:pPr/>
              <a:t>21/03/2010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B14D-19E0-4C7B-9940-5C5E84354B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8B4-2211-4383-96C2-D612DE6F6E1B}" type="datetimeFigureOut">
              <a:rPr lang="it-IT" smtClean="0"/>
              <a:pPr/>
              <a:t>21/03/2010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B14D-19E0-4C7B-9940-5C5E84354B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8B4-2211-4383-96C2-D612DE6F6E1B}" type="datetimeFigureOut">
              <a:rPr lang="it-IT" smtClean="0"/>
              <a:pPr/>
              <a:t>21/03/2010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B14D-19E0-4C7B-9940-5C5E84354B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8B4-2211-4383-96C2-D612DE6F6E1B}" type="datetimeFigureOut">
              <a:rPr lang="it-IT" smtClean="0"/>
              <a:pPr/>
              <a:t>21/03/2010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B14D-19E0-4C7B-9940-5C5E84354B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8B4-2211-4383-96C2-D612DE6F6E1B}" type="datetimeFigureOut">
              <a:rPr lang="it-IT" smtClean="0"/>
              <a:pPr/>
              <a:t>21/03/2010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B14D-19E0-4C7B-9940-5C5E84354B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8B4-2211-4383-96C2-D612DE6F6E1B}" type="datetimeFigureOut">
              <a:rPr lang="it-IT" smtClean="0"/>
              <a:pPr/>
              <a:t>21/03/2010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B14D-19E0-4C7B-9940-5C5E84354B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8B4-2211-4383-96C2-D612DE6F6E1B}" type="datetimeFigureOut">
              <a:rPr lang="it-IT" smtClean="0"/>
              <a:pPr/>
              <a:t>21/03/2010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B14D-19E0-4C7B-9940-5C5E84354B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8B4-2211-4383-96C2-D612DE6F6E1B}" type="datetimeFigureOut">
              <a:rPr lang="it-IT" smtClean="0"/>
              <a:pPr/>
              <a:t>21/03/2010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B14D-19E0-4C7B-9940-5C5E84354B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8B4-2211-4383-96C2-D612DE6F6E1B}" type="datetimeFigureOut">
              <a:rPr lang="it-IT" smtClean="0"/>
              <a:pPr/>
              <a:t>21/03/2010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B14D-19E0-4C7B-9940-5C5E84354B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8B4-2211-4383-96C2-D612DE6F6E1B}" type="datetimeFigureOut">
              <a:rPr lang="it-IT" smtClean="0"/>
              <a:pPr/>
              <a:t>21/03/2010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B14D-19E0-4C7B-9940-5C5E84354B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8B4-2211-4383-96C2-D612DE6F6E1B}" type="datetimeFigureOut">
              <a:rPr lang="it-IT" smtClean="0"/>
              <a:pPr/>
              <a:t>21/03/2010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B14D-19E0-4C7B-9940-5C5E84354B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548B4-2211-4383-96C2-D612DE6F6E1B}" type="datetimeFigureOut">
              <a:rPr lang="it-IT" smtClean="0"/>
              <a:pPr/>
              <a:t>21/03/2010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7B14D-19E0-4C7B-9940-5C5E84354B6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82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500694" y="142852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82121 € 34,00</a:t>
            </a:r>
          </a:p>
        </p:txBody>
      </p:sp>
      <p:pic>
        <p:nvPicPr>
          <p:cNvPr id="6" name="Immagine 5" descr="IMG_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715016"/>
            <a:ext cx="1071570" cy="774629"/>
          </a:xfrm>
          <a:prstGeom prst="rect">
            <a:avLst/>
          </a:prstGeom>
        </p:spPr>
      </p:pic>
      <p:pic>
        <p:nvPicPr>
          <p:cNvPr id="7" name="Immagine 6" descr="82121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5715016"/>
            <a:ext cx="1071570" cy="80411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000496" y="6000768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643042" y="5929330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4.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142852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114-191 € 15,00</a:t>
            </a:r>
          </a:p>
        </p:txBody>
      </p:sp>
      <p:pic>
        <p:nvPicPr>
          <p:cNvPr id="4" name="Immagine 3" descr="IMG_0005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572000" y="6143644"/>
            <a:ext cx="928694" cy="552021"/>
          </a:xfrm>
          <a:prstGeom prst="rect">
            <a:avLst/>
          </a:prstGeom>
        </p:spPr>
      </p:pic>
      <p:pic>
        <p:nvPicPr>
          <p:cNvPr id="5" name="Immagine 4" descr="IMG_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6143644"/>
            <a:ext cx="928694" cy="521538"/>
          </a:xfrm>
          <a:prstGeom prst="rect">
            <a:avLst/>
          </a:prstGeom>
        </p:spPr>
      </p:pic>
      <p:pic>
        <p:nvPicPr>
          <p:cNvPr id="6" name="Immagine 5" descr="114.191 - C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6143644"/>
            <a:ext cx="928694" cy="568646"/>
          </a:xfrm>
          <a:prstGeom prst="rect">
            <a:avLst/>
          </a:prstGeom>
        </p:spPr>
      </p:pic>
      <p:pic>
        <p:nvPicPr>
          <p:cNvPr id="7" name="Immagine 6" descr="113.191 - Cop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6143644"/>
            <a:ext cx="923199" cy="57150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214678" y="6286520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Bronzo</a:t>
            </a:r>
            <a:endParaRPr lang="it-IT" sz="1600" dirty="0"/>
          </a:p>
        </p:txBody>
      </p:sp>
      <p:sp>
        <p:nvSpPr>
          <p:cNvPr id="9" name="Rettangolo 8"/>
          <p:cNvSpPr/>
          <p:nvPr/>
        </p:nvSpPr>
        <p:spPr>
          <a:xfrm>
            <a:off x="1142976" y="6286520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Grigio Sc.</a:t>
            </a:r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7358082" y="6286520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Oro</a:t>
            </a:r>
            <a:endParaRPr lang="it-IT" sz="1600" dirty="0"/>
          </a:p>
        </p:txBody>
      </p:sp>
      <p:sp>
        <p:nvSpPr>
          <p:cNvPr id="11" name="Rettangolo 10"/>
          <p:cNvSpPr/>
          <p:nvPr/>
        </p:nvSpPr>
        <p:spPr>
          <a:xfrm>
            <a:off x="5429256" y="6286520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Grigio</a:t>
            </a:r>
            <a:endParaRPr lang="it-IT" sz="1600" dirty="0"/>
          </a:p>
        </p:txBody>
      </p:sp>
    </p:spTree>
  </p:cSld>
  <p:clrMapOvr>
    <a:masterClrMapping/>
  </p:clrMapOvr>
  <p:transition spd="slow">
    <p:cover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4-198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143504" y="6273225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114-198G € 16,60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Oro, Nero, Viola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4-20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114-201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00768"/>
            <a:ext cx="1071538" cy="642918"/>
          </a:xfrm>
          <a:prstGeom prst="rect">
            <a:avLst/>
          </a:prstGeom>
        </p:spPr>
      </p:pic>
      <p:pic>
        <p:nvPicPr>
          <p:cNvPr id="4" name="Immagine 3" descr="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6000768"/>
            <a:ext cx="1071538" cy="642942"/>
          </a:xfrm>
          <a:prstGeom prst="rect">
            <a:avLst/>
          </a:prstGeom>
        </p:spPr>
      </p:pic>
      <p:pic>
        <p:nvPicPr>
          <p:cNvPr id="5" name="Immagine 4" descr="113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6000768"/>
            <a:ext cx="1071538" cy="642942"/>
          </a:xfrm>
          <a:prstGeom prst="rect">
            <a:avLst/>
          </a:prstGeom>
        </p:spPr>
      </p:pic>
      <p:pic>
        <p:nvPicPr>
          <p:cNvPr id="6" name="Immagine 5" descr="113-2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6000768"/>
            <a:ext cx="1071538" cy="64294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572396" y="6143644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071538" y="6143644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Oro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286116" y="6143644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Viola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5429256" y="6143644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14282" y="28572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114-201 € 19,60</a:t>
            </a:r>
          </a:p>
        </p:txBody>
      </p:sp>
    </p:spTree>
  </p:cSld>
  <p:clrMapOvr>
    <a:masterClrMapping/>
  </p:clrMapOvr>
  <p:transition spd="slow">
    <p:cover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4-199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857620" y="600076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114-199G € 16,60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Argento, Nero, Viola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000364" y="5572140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310/51 € 29,50</a:t>
            </a:r>
            <a:endParaRPr lang="it-IT" sz="1600" b="1" i="1" dirty="0"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42852"/>
            <a:ext cx="785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i="1" dirty="0" smtClean="0">
                <a:latin typeface="Comic Sans MS" pitchFamily="66" charset="0"/>
              </a:rPr>
              <a:t>*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000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00364" y="557214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311/9 € 22,00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Camel, Bianco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86050" y="492919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311/14 € 26,40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Camel, Bianco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5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43174" y="50004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311/10 € 31,20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Camel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28926" y="21429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2376 € 22,00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Camel, Bianco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28926" y="592933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2395 € 19,20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Camel, Rosso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82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00694" y="142852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82094 € 50,40</a:t>
            </a:r>
          </a:p>
        </p:txBody>
      </p:sp>
      <p:pic>
        <p:nvPicPr>
          <p:cNvPr id="4" name="Immagine 3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715016"/>
            <a:ext cx="1428760" cy="846399"/>
          </a:xfrm>
          <a:prstGeom prst="rect">
            <a:avLst/>
          </a:prstGeom>
        </p:spPr>
      </p:pic>
      <p:pic>
        <p:nvPicPr>
          <p:cNvPr id="5" name="Immagine 4" descr="82094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5715016"/>
            <a:ext cx="1428760" cy="86846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000628" y="6000768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143108" y="6000768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Bronzo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86314" y="121442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2402 € 30,80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Camel, Bianco,Blu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57488" y="28572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2403 € 32,00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Blu, Bianco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G_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643174" y="600076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2404 € 30,80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Blu, Bianco, Nero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28926" y="635795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32384 € 32,00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43174" y="600076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SL 1160 € 32,00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Bordeaux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28662" y="5786454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SL 1162 € 28,80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14678" y="564357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SL 1164 € 36,80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43174" y="600076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SL 1165 € 32,00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Bordeaux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57158" y="278605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5001 € 16,80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1472" y="6072206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81525 € 33,60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81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81875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71480"/>
            <a:ext cx="1349235" cy="785818"/>
          </a:xfrm>
          <a:prstGeom prst="rect">
            <a:avLst/>
          </a:prstGeom>
        </p:spPr>
      </p:pic>
      <p:pic>
        <p:nvPicPr>
          <p:cNvPr id="4" name="Immagine 3" descr="IMG_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857364"/>
            <a:ext cx="1357322" cy="785818"/>
          </a:xfrm>
          <a:prstGeom prst="rect">
            <a:avLst/>
          </a:prstGeom>
        </p:spPr>
      </p:pic>
      <p:pic>
        <p:nvPicPr>
          <p:cNvPr id="5" name="Immagine 4" descr="IMG_0010 - C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143248"/>
            <a:ext cx="1357322" cy="78581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86414" y="1500174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81875 € 24,00</a:t>
            </a:r>
          </a:p>
        </p:txBody>
      </p:sp>
      <p:sp>
        <p:nvSpPr>
          <p:cNvPr id="7" name="Rettangolo 6"/>
          <p:cNvSpPr/>
          <p:nvPr/>
        </p:nvSpPr>
        <p:spPr>
          <a:xfrm>
            <a:off x="214282" y="1428736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Fuxia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14282" y="2714620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14282" y="4000504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Oro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43174" y="600076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YY 5071 € 26,20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Bronzo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43174" y="600076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YY 5072 € 21,60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43174" y="6000768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98545 € 30,40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Azzurro, Viola, Rosa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43174" y="600076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98554 € 21,60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Fuxia, Verde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43174" y="600076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98480 € 19,70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Rosso, Azzurro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14678" y="600076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94547 € 17,60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Nero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43174" y="600076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YY 5062 € 30,50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Oro, Bronzo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43174" y="600076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98363 € 19,50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Azzurro, Rosa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43174" y="600076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98561 € 16,40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Rosa, Fuxia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86050" y="714356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98560 € 26,40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81877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81877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1285884" cy="739383"/>
          </a:xfrm>
          <a:prstGeom prst="rect">
            <a:avLst/>
          </a:prstGeom>
        </p:spPr>
      </p:pic>
      <p:pic>
        <p:nvPicPr>
          <p:cNvPr id="4" name="Immagine 3" descr="IMG_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643050"/>
            <a:ext cx="1285884" cy="73025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57158" y="1142984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Oro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57158" y="2428868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Argento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14348" y="6215082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81877 € 38,00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57356" y="64291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94708 € 14,40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357222" y="6215082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98381 € 21,60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43174" y="600076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GF 436 € 28,80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Oro, Nero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29058" y="6000768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81031 € 31,80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Oro, Argento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50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42910" y="214311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81107 € 29,60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Oro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14612" y="571501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98372 € 16,40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Rosa, Bianco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500098" y="1428736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99616 € 20,80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00232" y="50004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98362 € 22,40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Azzurro, Rosa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000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2357430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93479 € 16,80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86414" y="557214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94483 € 11,80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Blu, Nero, Beige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82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00975" cy="6858000"/>
          </a:xfrm>
          <a:prstGeom prst="rect">
            <a:avLst/>
          </a:prstGeom>
        </p:spPr>
      </p:pic>
      <p:pic>
        <p:nvPicPr>
          <p:cNvPr id="6" name="Immagine 5" descr="82104 - Copi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0"/>
            <a:ext cx="1357290" cy="6858000"/>
          </a:xfrm>
          <a:prstGeom prst="rect">
            <a:avLst/>
          </a:prstGeom>
        </p:spPr>
      </p:pic>
      <p:pic>
        <p:nvPicPr>
          <p:cNvPr id="3" name="Immagine 2" descr="82104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428604"/>
            <a:ext cx="1428760" cy="816434"/>
          </a:xfrm>
          <a:prstGeom prst="rect">
            <a:avLst/>
          </a:prstGeom>
        </p:spPr>
      </p:pic>
      <p:pic>
        <p:nvPicPr>
          <p:cNvPr id="4" name="Immagine 3" descr="IMG_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1785926"/>
            <a:ext cx="1428760" cy="81651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143768" y="2714620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Oro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7143768" y="1285860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Argento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000496" y="5929330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82104 € 54,00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00034" y="571501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80988 € 26,00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Oro, Grigio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072198" y="6273225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80349 € 22,40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Argento, Bianco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28926" y="28572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YY 2444 € 33,60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Bianco, Nero, Rosa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00232" y="50004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SL 1726 € 20,00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Verde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000760" y="214290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SL 1724 € 20,00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429256" y="50004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SL 1735 € 20,80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Rossa, Blu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43108" y="6273225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64211 € 17,20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Bianco, Nero, Rosso, N/Multicolor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142852"/>
            <a:ext cx="3643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64212 € 18,40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Bianco, Rosso, N/Multicolor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72132" y="500042"/>
            <a:ext cx="407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64213 € 20,80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Bianco, Rosso,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 N/Multicolor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86414" y="1428736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94520 € 19,20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818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magine 4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5572140"/>
            <a:ext cx="1261719" cy="714356"/>
          </a:xfrm>
          <a:prstGeom prst="rect">
            <a:avLst/>
          </a:prstGeom>
        </p:spPr>
      </p:pic>
      <p:pic>
        <p:nvPicPr>
          <p:cNvPr id="6" name="Immagine 5" descr="Col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6215074" y="5572140"/>
            <a:ext cx="1239229" cy="71438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715272" y="6286520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215074" y="6286520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Viola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214414" y="5929330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81878 € 37,00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28926" y="85723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80231 € 27,60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Bronzo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00232" y="50004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80233 € 24,00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Bronzo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000628" y="5715016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95748 € 22,80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57488" y="564357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80050 € 22,40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Oro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714356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96383 € 21,60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00694" y="0"/>
            <a:ext cx="3643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99600 € 17,60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Viola, Rosso, Marrone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000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28926" y="578645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80823 € 16,70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Viola, Marrone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57488" y="607220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99630 € 17,60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Viola, Marrone, Nero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28926" y="578645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81524 € 28,80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Argento, Oro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786050" y="6273225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93545 € 16,80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celeste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818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IMG_0004 - Copi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0"/>
            <a:ext cx="1143009" cy="571504"/>
          </a:xfrm>
          <a:prstGeom prst="rect">
            <a:avLst/>
          </a:prstGeom>
        </p:spPr>
      </p:pic>
      <p:pic>
        <p:nvPicPr>
          <p:cNvPr id="4" name="Immagine 3" descr="IMG_0004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0"/>
            <a:ext cx="1143008" cy="571504"/>
          </a:xfrm>
          <a:prstGeom prst="rect">
            <a:avLst/>
          </a:prstGeom>
        </p:spPr>
      </p:pic>
      <p:pic>
        <p:nvPicPr>
          <p:cNvPr id="5" name="Immagine 4" descr="81883 - Copia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3214678" y="0"/>
            <a:ext cx="1143008" cy="57150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785918" y="571504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214678" y="571504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Grigio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57158" y="571504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Viola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42910" y="6286520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81883 € 40,00</a:t>
            </a:r>
          </a:p>
        </p:txBody>
      </p:sp>
    </p:spTree>
  </p:cSld>
  <p:clrMapOvr>
    <a:masterClrMapping/>
  </p:clrMapOvr>
  <p:transition spd="slow">
    <p:cover dir="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57488" y="5572140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95082 € 14,40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28926" y="578645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81490 € 33,60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Viola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072066" y="64291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80965 € 28,80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Rosso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785794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93559 € 13,20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143504" y="171448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95081 € 15,20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5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000760" y="5715016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42466 € 28,00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286512" y="5429264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42467 € 30,40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072198" y="5357826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42468 € 31,20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00034" y="585789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EL 191 € 26,40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Oro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786414" y="578645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EL 192 € 23,20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Oro, Nero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4-175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3" name="Immagine 2" descr="IMG_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715016"/>
            <a:ext cx="1214446" cy="714380"/>
          </a:xfrm>
          <a:prstGeom prst="rect">
            <a:avLst/>
          </a:prstGeom>
        </p:spPr>
      </p:pic>
      <p:pic>
        <p:nvPicPr>
          <p:cNvPr id="4" name="Immagine 3" descr="114-175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5715016"/>
            <a:ext cx="1214414" cy="71438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42844" y="6488668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14480" y="6488668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Oro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7158" y="357166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114-175 € 18,50</a:t>
            </a:r>
          </a:p>
        </p:txBody>
      </p:sp>
    </p:spTree>
  </p:cSld>
  <p:clrMapOvr>
    <a:masterClrMapping/>
  </p:clrMapOvr>
  <p:transition spd="slow">
    <p:cover dir="u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0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28926" y="578645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80270 € 19,60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Beige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1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28926" y="5786454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80350 € 24,00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43174" y="21429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80340 € 23,60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Argento, Bronzo,Nero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3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28992" y="6072206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80283 € 28,00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Argento, Nero, Bronzo, Bianco</a:t>
            </a:r>
            <a:endParaRPr lang="it-IT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3.19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142852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113-191 € 13,60</a:t>
            </a:r>
          </a:p>
        </p:txBody>
      </p:sp>
      <p:pic>
        <p:nvPicPr>
          <p:cNvPr id="4" name="Immagine 3" descr="IMG_0005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572000" y="6143644"/>
            <a:ext cx="928694" cy="552021"/>
          </a:xfrm>
          <a:prstGeom prst="rect">
            <a:avLst/>
          </a:prstGeom>
        </p:spPr>
      </p:pic>
      <p:pic>
        <p:nvPicPr>
          <p:cNvPr id="5" name="Immagine 4" descr="IMG_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6143644"/>
            <a:ext cx="928694" cy="521538"/>
          </a:xfrm>
          <a:prstGeom prst="rect">
            <a:avLst/>
          </a:prstGeom>
        </p:spPr>
      </p:pic>
      <p:pic>
        <p:nvPicPr>
          <p:cNvPr id="6" name="Immagine 5" descr="114.191 - C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6143644"/>
            <a:ext cx="928694" cy="568646"/>
          </a:xfrm>
          <a:prstGeom prst="rect">
            <a:avLst/>
          </a:prstGeom>
        </p:spPr>
      </p:pic>
      <p:pic>
        <p:nvPicPr>
          <p:cNvPr id="7" name="Immagine 6" descr="113.191 - Cop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6143644"/>
            <a:ext cx="923199" cy="57150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214678" y="6286520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Bronzo</a:t>
            </a:r>
            <a:endParaRPr lang="it-IT" sz="1600" dirty="0"/>
          </a:p>
        </p:txBody>
      </p:sp>
      <p:sp>
        <p:nvSpPr>
          <p:cNvPr id="9" name="Rettangolo 8"/>
          <p:cNvSpPr/>
          <p:nvPr/>
        </p:nvSpPr>
        <p:spPr>
          <a:xfrm>
            <a:off x="1142976" y="6286520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Grigio Sc.</a:t>
            </a:r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7358082" y="6286520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Oro</a:t>
            </a:r>
            <a:endParaRPr lang="it-IT" sz="1600" dirty="0"/>
          </a:p>
        </p:txBody>
      </p:sp>
      <p:sp>
        <p:nvSpPr>
          <p:cNvPr id="11" name="Rettangolo 10"/>
          <p:cNvSpPr/>
          <p:nvPr/>
        </p:nvSpPr>
        <p:spPr>
          <a:xfrm>
            <a:off x="5429256" y="6286520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Grigio</a:t>
            </a:r>
            <a:endParaRPr lang="it-IT" sz="1600" dirty="0"/>
          </a:p>
        </p:txBody>
      </p:sp>
    </p:spTree>
  </p:cSld>
  <p:clrMapOvr>
    <a:masterClrMapping/>
  </p:clrMapOvr>
  <p:transition spd="slow">
    <p:cover dir="u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741</Words>
  <Application>Microsoft Office PowerPoint</Application>
  <PresentationFormat>Presentazione su schermo (4:3)</PresentationFormat>
  <Paragraphs>165</Paragraphs>
  <Slides>83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83</vt:i4>
      </vt:variant>
    </vt:vector>
  </HeadingPairs>
  <TitlesOfParts>
    <vt:vector size="8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Particolari s.r.l.</dc:creator>
  <cp:lastModifiedBy>Particolari s.r.l.</cp:lastModifiedBy>
  <cp:revision>113</cp:revision>
  <dcterms:created xsi:type="dcterms:W3CDTF">2009-06-06T08:11:00Z</dcterms:created>
  <dcterms:modified xsi:type="dcterms:W3CDTF">2010-03-21T21:47:03Z</dcterms:modified>
</cp:coreProperties>
</file>