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63" r:id="rId9"/>
    <p:sldId id="258" r:id="rId10"/>
    <p:sldId id="259" r:id="rId11"/>
    <p:sldId id="261" r:id="rId12"/>
    <p:sldId id="264" r:id="rId13"/>
    <p:sldId id="265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65" autoAdjust="0"/>
  </p:normalViewPr>
  <p:slideViewPr>
    <p:cSldViewPr>
      <p:cViewPr varScale="1">
        <p:scale>
          <a:sx n="63" d="100"/>
          <a:sy n="63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526B-7953-4BF3-95C4-A5BD6BA2E73A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963D-074C-4F02-86DD-BDF47EB9B9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963D-074C-4F02-86DD-BDF47EB9B947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FBAB-4836-4179-8AA4-9751F4773CE6}" type="datetimeFigureOut">
              <a:rPr lang="it-IT" smtClean="0"/>
              <a:pPr/>
              <a:t>09/06/2010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E42C-56B9-4C89-BC34-68D68AB8BEF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8B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8572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TR8B001 € 48,00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78B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28572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F78B008 € 42,00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5" name="Immagine 4" descr="F78B008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56"/>
            <a:ext cx="1285852" cy="8691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5143513"/>
            <a:ext cx="120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78B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214290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F78B009 € 44,00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F78B008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42918"/>
            <a:ext cx="1285852" cy="86913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" y="1500175"/>
            <a:ext cx="120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76B00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F76B004 - Copi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85720" y="2071678"/>
            <a:ext cx="1371609" cy="857256"/>
          </a:xfrm>
          <a:prstGeom prst="rect">
            <a:avLst/>
          </a:prstGeom>
        </p:spPr>
      </p:pic>
      <p:pic>
        <p:nvPicPr>
          <p:cNvPr id="6" name="Immagine 5" descr="F76B002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1357322" cy="8572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5720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5720" y="464344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6286520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F76B002 € 49,60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76B00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F76B005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1357322" cy="868197"/>
          </a:xfrm>
          <a:prstGeom prst="rect">
            <a:avLst/>
          </a:prstGeom>
        </p:spPr>
      </p:pic>
      <p:pic>
        <p:nvPicPr>
          <p:cNvPr id="4" name="Immagine 3" descr="F76B004 - Copia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28596" y="2071679"/>
            <a:ext cx="1371609" cy="857256"/>
          </a:xfrm>
          <a:prstGeom prst="rect">
            <a:avLst/>
          </a:prstGeom>
        </p:spPr>
      </p:pic>
      <p:pic>
        <p:nvPicPr>
          <p:cNvPr id="5" name="Immagine 4" descr="F76B002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3"/>
            <a:ext cx="1357322" cy="85725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8596" y="135729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596" y="300037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8596" y="4643447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648866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F76B004 € 42,60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76B00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F76B004 - Copi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786678" y="3643315"/>
            <a:ext cx="1371609" cy="857256"/>
          </a:xfrm>
          <a:prstGeom prst="rect">
            <a:avLst/>
          </a:prstGeom>
        </p:spPr>
      </p:pic>
      <p:pic>
        <p:nvPicPr>
          <p:cNvPr id="5" name="Immagine 4" descr="F76B002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678" y="5286389"/>
            <a:ext cx="1357322" cy="85725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86678" y="457200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786678" y="621508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6286520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F76B005 € 36,00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76B00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F76B004 - Copi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14282" y="285728"/>
            <a:ext cx="1285884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4282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86446" y="100010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F72B004 € 54,00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74B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857232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F74B001 € 58,00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F74B001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1122597" cy="7143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4282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Cognac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IMG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1143008" cy="7143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4214818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Naturale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74B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857232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F74B007 </a:t>
            </a:r>
            <a:r>
              <a:rPr lang="it-IT" b="1" i="1" smtClean="0">
                <a:latin typeface="Comic Sans MS" pitchFamily="66" charset="0"/>
              </a:rPr>
              <a:t>€ 58,00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F74B001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1122597" cy="714380"/>
          </a:xfrm>
          <a:prstGeom prst="rect">
            <a:avLst/>
          </a:prstGeom>
        </p:spPr>
      </p:pic>
      <p:pic>
        <p:nvPicPr>
          <p:cNvPr id="7" name="Immagine 6" descr="F74B007 - Copia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14282" y="3214686"/>
            <a:ext cx="1131102" cy="71438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4282" y="24288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Cognac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4282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8B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714356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TR8B005 € 48,00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8B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8572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TR8B006 € 48,00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Blu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1"/>
            <a:ext cx="1371609" cy="857256"/>
          </a:xfrm>
          <a:prstGeom prst="rect">
            <a:avLst/>
          </a:prstGeom>
        </p:spPr>
      </p:pic>
      <p:pic>
        <p:nvPicPr>
          <p:cNvPr id="5" name="Immagine 4" descr="TR8B001 - Copia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57158" y="3286124"/>
            <a:ext cx="1285884" cy="8572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720" y="25717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42862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8B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86446" y="648866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TR8B008 € 48,00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Blu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42969" cy="714356"/>
          </a:xfrm>
          <a:prstGeom prst="rect">
            <a:avLst/>
          </a:prstGeom>
        </p:spPr>
      </p:pic>
      <p:pic>
        <p:nvPicPr>
          <p:cNvPr id="5" name="Immagine 4" descr="TR8B001 - Copia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-1" y="785793"/>
            <a:ext cx="1142977" cy="76198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153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71538" y="8572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9" name="Immagine 8" descr="Rosso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71611"/>
            <a:ext cx="1142976" cy="6900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42976" y="16430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2" name="Immagine 11" descr="Ne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0"/>
            <a:ext cx="1143008" cy="65206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64330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G1V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86446" y="648866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</a:t>
            </a:r>
            <a:r>
              <a:rPr lang="it-IT" b="1" i="1" dirty="0" smtClean="0">
                <a:latin typeface="Comic Sans MS" pitchFamily="66" charset="0"/>
              </a:rPr>
              <a:t>TG1V028 </a:t>
            </a:r>
            <a:r>
              <a:rPr lang="it-IT" b="1" i="1" dirty="0" smtClean="0">
                <a:latin typeface="Comic Sans MS" pitchFamily="66" charset="0"/>
              </a:rPr>
              <a:t>€ </a:t>
            </a:r>
            <a:r>
              <a:rPr lang="it-IT" b="1" i="1" dirty="0" smtClean="0">
                <a:latin typeface="Comic Sans MS" pitchFamily="66" charset="0"/>
              </a:rPr>
              <a:t>18,00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Azzurro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239" y="0"/>
            <a:ext cx="1108761" cy="642918"/>
          </a:xfrm>
          <a:prstGeom prst="rect">
            <a:avLst/>
          </a:prstGeom>
        </p:spPr>
      </p:pic>
      <p:pic>
        <p:nvPicPr>
          <p:cNvPr id="5" name="Immagine 4" descr="Beige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1571612"/>
            <a:ext cx="1142976" cy="642942"/>
          </a:xfrm>
          <a:prstGeom prst="rect">
            <a:avLst/>
          </a:prstGeom>
        </p:spPr>
      </p:pic>
      <p:pic>
        <p:nvPicPr>
          <p:cNvPr id="6" name="Immagine 5" descr="B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814370"/>
            <a:ext cx="1142976" cy="685786"/>
          </a:xfrm>
          <a:prstGeom prst="rect">
            <a:avLst/>
          </a:prstGeom>
        </p:spPr>
      </p:pic>
      <p:pic>
        <p:nvPicPr>
          <p:cNvPr id="7" name="Immagine 6" descr="Ross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2314436"/>
            <a:ext cx="1142976" cy="687902"/>
          </a:xfrm>
          <a:prstGeom prst="rect">
            <a:avLst/>
          </a:prstGeom>
        </p:spPr>
      </p:pic>
      <p:pic>
        <p:nvPicPr>
          <p:cNvPr id="8" name="Immagine 7" descr="NeroT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7885" y="3071809"/>
            <a:ext cx="1146115" cy="64294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858016" y="17144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58016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58016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786578" y="100010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5801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Azzurro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G1V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86446" y="648866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</a:t>
            </a:r>
            <a:r>
              <a:rPr lang="it-IT" b="1" i="1" dirty="0" smtClean="0">
                <a:latin typeface="Comic Sans MS" pitchFamily="66" charset="0"/>
              </a:rPr>
              <a:t>TG1V029 </a:t>
            </a:r>
            <a:r>
              <a:rPr lang="it-IT" b="1" i="1" dirty="0" smtClean="0">
                <a:latin typeface="Comic Sans MS" pitchFamily="66" charset="0"/>
              </a:rPr>
              <a:t>€ </a:t>
            </a:r>
            <a:r>
              <a:rPr lang="it-IT" b="1" i="1" dirty="0" smtClean="0">
                <a:latin typeface="Comic Sans MS" pitchFamily="66" charset="0"/>
              </a:rPr>
              <a:t>18,00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Ro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1142976" cy="687902"/>
          </a:xfrm>
          <a:prstGeom prst="rect">
            <a:avLst/>
          </a:prstGeom>
        </p:spPr>
      </p:pic>
      <p:pic>
        <p:nvPicPr>
          <p:cNvPr id="5" name="Immagine 4" descr="NeroT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85860"/>
            <a:ext cx="1146115" cy="64294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7857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Azzurro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428868"/>
            <a:ext cx="1108761" cy="642918"/>
          </a:xfrm>
          <a:prstGeom prst="rect">
            <a:avLst/>
          </a:prstGeom>
        </p:spPr>
      </p:pic>
      <p:pic>
        <p:nvPicPr>
          <p:cNvPr id="9" name="Immagine 8" descr="Bl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714752"/>
            <a:ext cx="1142976" cy="68578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14282" y="457200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314324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Azzurro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G1V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86446" y="648866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</a:t>
            </a:r>
            <a:r>
              <a:rPr lang="it-IT" b="1" i="1" dirty="0" smtClean="0">
                <a:latin typeface="Comic Sans MS" pitchFamily="66" charset="0"/>
              </a:rPr>
              <a:t>TG1V026 </a:t>
            </a:r>
            <a:r>
              <a:rPr lang="it-IT" b="1" i="1" dirty="0" smtClean="0">
                <a:latin typeface="Comic Sans MS" pitchFamily="66" charset="0"/>
              </a:rPr>
              <a:t>€ </a:t>
            </a:r>
            <a:r>
              <a:rPr lang="it-IT" b="1" i="1" dirty="0" smtClean="0">
                <a:latin typeface="Comic Sans MS" pitchFamily="66" charset="0"/>
              </a:rPr>
              <a:t>18,00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78B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14942" y="357166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F78B004 € 36,00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5" name="Immagine 4" descr="F78B008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6752" y="2214554"/>
            <a:ext cx="1373996" cy="9287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429520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78B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72132" y="142852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F78B007 € 39,60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F78B008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5659632"/>
            <a:ext cx="1285884" cy="8691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14480" y="6488668"/>
            <a:ext cx="12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117</Words>
  <Application>Microsoft Office PowerPoint</Application>
  <PresentationFormat>Presentazione su schermo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Particolari s.r.l.</cp:lastModifiedBy>
  <cp:revision>55</cp:revision>
  <dcterms:created xsi:type="dcterms:W3CDTF">2010-02-03T12:20:51Z</dcterms:created>
  <dcterms:modified xsi:type="dcterms:W3CDTF">2010-06-09T00:53:43Z</dcterms:modified>
</cp:coreProperties>
</file>