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sldIdLst>
    <p:sldId id="520" r:id="rId2"/>
    <p:sldId id="521" r:id="rId3"/>
    <p:sldId id="537" r:id="rId4"/>
    <p:sldId id="257" r:id="rId5"/>
    <p:sldId id="258" r:id="rId6"/>
    <p:sldId id="259" r:id="rId7"/>
    <p:sldId id="260" r:id="rId8"/>
    <p:sldId id="261" r:id="rId9"/>
    <p:sldId id="517" r:id="rId10"/>
    <p:sldId id="263" r:id="rId11"/>
    <p:sldId id="262" r:id="rId12"/>
    <p:sldId id="264" r:id="rId13"/>
    <p:sldId id="265" r:id="rId14"/>
    <p:sldId id="266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527" r:id="rId23"/>
    <p:sldId id="528" r:id="rId24"/>
    <p:sldId id="454" r:id="rId25"/>
    <p:sldId id="456" r:id="rId26"/>
    <p:sldId id="458" r:id="rId27"/>
    <p:sldId id="459" r:id="rId28"/>
    <p:sldId id="515" r:id="rId29"/>
    <p:sldId id="469" r:id="rId30"/>
    <p:sldId id="470" r:id="rId31"/>
    <p:sldId id="472" r:id="rId32"/>
    <p:sldId id="473" r:id="rId33"/>
    <p:sldId id="474" r:id="rId34"/>
    <p:sldId id="475" r:id="rId35"/>
    <p:sldId id="476" r:id="rId36"/>
    <p:sldId id="477" r:id="rId37"/>
    <p:sldId id="478" r:id="rId38"/>
    <p:sldId id="479" r:id="rId39"/>
    <p:sldId id="480" r:id="rId40"/>
    <p:sldId id="481" r:id="rId41"/>
    <p:sldId id="482" r:id="rId42"/>
    <p:sldId id="483" r:id="rId43"/>
    <p:sldId id="484" r:id="rId44"/>
    <p:sldId id="485" r:id="rId45"/>
    <p:sldId id="496" r:id="rId46"/>
    <p:sldId id="497" r:id="rId47"/>
    <p:sldId id="498" r:id="rId48"/>
    <p:sldId id="500" r:id="rId49"/>
    <p:sldId id="501" r:id="rId50"/>
    <p:sldId id="486" r:id="rId51"/>
    <p:sldId id="487" r:id="rId52"/>
    <p:sldId id="488" r:id="rId53"/>
    <p:sldId id="489" r:id="rId54"/>
    <p:sldId id="490" r:id="rId55"/>
    <p:sldId id="491" r:id="rId56"/>
    <p:sldId id="492" r:id="rId57"/>
    <p:sldId id="493" r:id="rId58"/>
    <p:sldId id="494" r:id="rId59"/>
    <p:sldId id="495" r:id="rId60"/>
    <p:sldId id="269" r:id="rId61"/>
    <p:sldId id="270" r:id="rId62"/>
    <p:sldId id="271" r:id="rId63"/>
    <p:sldId id="272" r:id="rId64"/>
    <p:sldId id="273" r:id="rId65"/>
    <p:sldId id="274" r:id="rId66"/>
    <p:sldId id="276" r:id="rId67"/>
    <p:sldId id="277" r:id="rId68"/>
    <p:sldId id="278" r:id="rId69"/>
    <p:sldId id="279" r:id="rId70"/>
    <p:sldId id="502" r:id="rId71"/>
    <p:sldId id="522" r:id="rId72"/>
    <p:sldId id="529" r:id="rId73"/>
    <p:sldId id="505" r:id="rId74"/>
    <p:sldId id="512" r:id="rId75"/>
    <p:sldId id="506" r:id="rId76"/>
    <p:sldId id="288" r:id="rId77"/>
    <p:sldId id="289" r:id="rId78"/>
    <p:sldId id="291" r:id="rId79"/>
    <p:sldId id="292" r:id="rId80"/>
    <p:sldId id="530" r:id="rId81"/>
    <p:sldId id="535" r:id="rId82"/>
    <p:sldId id="532" r:id="rId83"/>
    <p:sldId id="531" r:id="rId84"/>
    <p:sldId id="533" r:id="rId85"/>
    <p:sldId id="293" r:id="rId86"/>
    <p:sldId id="294" r:id="rId87"/>
    <p:sldId id="507" r:id="rId88"/>
    <p:sldId id="508" r:id="rId89"/>
    <p:sldId id="526" r:id="rId90"/>
    <p:sldId id="511" r:id="rId91"/>
    <p:sldId id="295" r:id="rId92"/>
    <p:sldId id="296" r:id="rId93"/>
    <p:sldId id="297" r:id="rId94"/>
    <p:sldId id="298" r:id="rId95"/>
    <p:sldId id="299" r:id="rId96"/>
    <p:sldId id="302" r:id="rId97"/>
    <p:sldId id="303" r:id="rId98"/>
    <p:sldId id="310" r:id="rId99"/>
    <p:sldId id="524" r:id="rId100"/>
    <p:sldId id="314" r:id="rId101"/>
    <p:sldId id="337" r:id="rId102"/>
    <p:sldId id="339" r:id="rId103"/>
    <p:sldId id="340" r:id="rId104"/>
    <p:sldId id="342" r:id="rId105"/>
    <p:sldId id="343" r:id="rId106"/>
    <p:sldId id="344" r:id="rId107"/>
    <p:sldId id="345" r:id="rId108"/>
    <p:sldId id="396" r:id="rId109"/>
    <p:sldId id="397" r:id="rId110"/>
    <p:sldId id="398" r:id="rId111"/>
    <p:sldId id="399" r:id="rId112"/>
    <p:sldId id="412" r:id="rId113"/>
    <p:sldId id="413" r:id="rId114"/>
    <p:sldId id="536" r:id="rId115"/>
    <p:sldId id="415" r:id="rId116"/>
    <p:sldId id="416" r:id="rId117"/>
    <p:sldId id="417" r:id="rId118"/>
    <p:sldId id="418" r:id="rId119"/>
    <p:sldId id="419" r:id="rId120"/>
    <p:sldId id="420" r:id="rId121"/>
    <p:sldId id="422" r:id="rId122"/>
    <p:sldId id="421" r:id="rId123"/>
    <p:sldId id="423" r:id="rId124"/>
    <p:sldId id="424" r:id="rId125"/>
    <p:sldId id="425" r:id="rId126"/>
    <p:sldId id="426" r:id="rId127"/>
    <p:sldId id="427" r:id="rId128"/>
    <p:sldId id="429" r:id="rId129"/>
    <p:sldId id="441" r:id="rId130"/>
    <p:sldId id="442" r:id="rId131"/>
    <p:sldId id="443" r:id="rId132"/>
    <p:sldId id="444" r:id="rId133"/>
    <p:sldId id="445" r:id="rId134"/>
    <p:sldId id="446" r:id="rId135"/>
    <p:sldId id="514" r:id="rId136"/>
    <p:sldId id="516" r:id="rId137"/>
    <p:sldId id="534" r:id="rId1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4" autoAdjust="0"/>
    <p:restoredTop sz="94718" autoAdjust="0"/>
  </p:normalViewPr>
  <p:slideViewPr>
    <p:cSldViewPr>
      <p:cViewPr>
        <p:scale>
          <a:sx n="70" d="100"/>
          <a:sy n="70" d="100"/>
        </p:scale>
        <p:origin x="-4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1E5A1-9CDE-41B6-8142-0B79FF48D870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C0234-7C1A-41E8-A3A9-09710725F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120</a:t>
            </a:fld>
            <a:endParaRPr lang="it-IT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121</a:t>
            </a:fld>
            <a:endParaRPr lang="it-IT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122</a:t>
            </a:fld>
            <a:endParaRPr lang="it-IT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123</a:t>
            </a:fld>
            <a:endParaRPr lang="it-IT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124</a:t>
            </a:fld>
            <a:endParaRPr lang="it-IT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125</a:t>
            </a:fld>
            <a:endParaRPr lang="it-IT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126</a:t>
            </a:fld>
            <a:endParaRPr lang="it-IT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127</a:t>
            </a:fld>
            <a:endParaRPr lang="it-IT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128</a:t>
            </a:fld>
            <a:endParaRPr lang="it-IT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129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130</a:t>
            </a:fld>
            <a:endParaRPr lang="it-IT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131</a:t>
            </a:fld>
            <a:endParaRPr lang="it-IT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132</a:t>
            </a:fld>
            <a:endParaRPr lang="it-IT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133</a:t>
            </a:fld>
            <a:endParaRPr lang="it-IT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134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44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52</a:t>
            </a:fld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53</a:t>
            </a:fld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57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58</a:t>
            </a:fld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59</a:t>
            </a:fld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60</a:t>
            </a:fld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61</a:t>
            </a:fld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62</a:t>
            </a:fld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63</a:t>
            </a:fld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64</a:t>
            </a:fld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67</a:t>
            </a:fld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68</a:t>
            </a:fld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69</a:t>
            </a:fld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70</a:t>
            </a:fld>
            <a:endParaRPr 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73</a:t>
            </a:fld>
            <a:endParaRPr 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75</a:t>
            </a:fld>
            <a:endParaRPr 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76</a:t>
            </a:fld>
            <a:endParaRPr 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77</a:t>
            </a:fld>
            <a:endParaRPr 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78</a:t>
            </a:fld>
            <a:endParaRPr 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79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85</a:t>
            </a:fld>
            <a:endParaRPr 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86</a:t>
            </a:fld>
            <a:endParaRPr 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90</a:t>
            </a:fld>
            <a:endParaRPr 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91</a:t>
            </a:fld>
            <a:endParaRPr 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92</a:t>
            </a:fld>
            <a:endParaRPr 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93</a:t>
            </a:fld>
            <a:endParaRPr 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94</a:t>
            </a:fld>
            <a:endParaRPr 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95</a:t>
            </a:fld>
            <a:endParaRPr 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96</a:t>
            </a:fld>
            <a:endParaRPr 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97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98</a:t>
            </a:fld>
            <a:endParaRPr 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100</a:t>
            </a:fld>
            <a:endParaRPr 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101</a:t>
            </a:fld>
            <a:endParaRPr 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102</a:t>
            </a:fld>
            <a:endParaRPr 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103</a:t>
            </a:fld>
            <a:endParaRPr 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104</a:t>
            </a:fld>
            <a:endParaRPr 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105</a:t>
            </a:fld>
            <a:endParaRPr lang="it-IT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106</a:t>
            </a:fld>
            <a:endParaRPr lang="it-IT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107</a:t>
            </a:fld>
            <a:endParaRPr lang="it-IT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109</a:t>
            </a:fld>
            <a:endParaRPr lang="it-IT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110</a:t>
            </a:fld>
            <a:endParaRPr lang="it-IT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111</a:t>
            </a:fld>
            <a:endParaRPr lang="it-IT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112</a:t>
            </a:fld>
            <a:endParaRPr lang="it-IT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113</a:t>
            </a:fld>
            <a:endParaRPr lang="it-IT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115</a:t>
            </a:fld>
            <a:endParaRPr lang="it-IT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116</a:t>
            </a:fld>
            <a:endParaRPr lang="it-IT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117</a:t>
            </a:fld>
            <a:endParaRPr lang="it-IT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118</a:t>
            </a:fld>
            <a:endParaRPr lang="it-IT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119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A5BA-E23E-4D8B-A9B4-931DFFBAE3D4}" type="datetimeFigureOut">
              <a:rPr lang="it-IT" smtClean="0"/>
              <a:pPr/>
              <a:t>03/04/2010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E082E-BCD1-48CB-BD29-05DDCC55776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058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428660" y="6519446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70585 € 26,00</a:t>
            </a:r>
          </a:p>
        </p:txBody>
      </p:sp>
      <p:pic>
        <p:nvPicPr>
          <p:cNvPr id="4" name="Immagine 3" descr="70585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7786710" y="3357562"/>
            <a:ext cx="1054826" cy="714380"/>
          </a:xfrm>
          <a:prstGeom prst="rect">
            <a:avLst/>
          </a:prstGeom>
        </p:spPr>
      </p:pic>
      <p:pic>
        <p:nvPicPr>
          <p:cNvPr id="5" name="Immagine 4" descr="Co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86710" y="2071678"/>
            <a:ext cx="1061365" cy="714380"/>
          </a:xfrm>
          <a:prstGeom prst="rect">
            <a:avLst/>
          </a:prstGeom>
        </p:spPr>
      </p:pic>
      <p:pic>
        <p:nvPicPr>
          <p:cNvPr id="6" name="Immagine 5" descr="705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6710" y="714356"/>
            <a:ext cx="1063628" cy="71438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786710" y="2786058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7786710" y="4071942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Argento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7786710" y="1500174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Beige</a:t>
            </a:r>
            <a:endParaRPr lang="it-IT" dirty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628652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65400 € 17,00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00100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67237 € 33,40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Blu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214346" y="64291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73256 € 11,90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214546" y="557214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70698 € 15,20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Beige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0034" y="600076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69918 € 6,30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Azzurro, Rosa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0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072066" y="21429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73211 € 11,50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28794" y="557214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56938 € 9,50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Blu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28860" y="600076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56939 € 12,50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285984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56937 € 6,50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0055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357422" y="628652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155737 € 15,50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56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86348" y="64291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145773 € 14,50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21429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64213 € 17,80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57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86050" y="6215082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122573 € 8,00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28662" y="135729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39003 € 21,00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00694" y="21429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74381 € 13,00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Bianco, Nero, Viola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86348" y="6273225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74380 € 13,00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Bianco, Nero, Viola</a:t>
            </a:r>
          </a:p>
        </p:txBody>
      </p:sp>
    </p:spTree>
  </p:cSld>
  <p:clrMapOvr>
    <a:masterClrMapping/>
  </p:clrMapOvr>
  <p:transition spd="slow">
    <p:cover dir="u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1429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76028 € 14,00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Nero, Viola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282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70900 € 20,70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Bianco, Nero,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28728" y="6273225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70903 € 20,00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Bianco, Nero, Azzurro</a:t>
            </a:r>
          </a:p>
        </p:txBody>
      </p:sp>
    </p:spTree>
  </p:cSld>
  <p:clrMapOvr>
    <a:masterClrMapping/>
  </p:clrMapOvr>
  <p:transition spd="slow">
    <p:cover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019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643174" y="600076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70901 € 19,70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Nero, Azzurro</a:t>
            </a:r>
          </a:p>
        </p:txBody>
      </p:sp>
    </p:spTree>
  </p:cSld>
  <p:clrMapOvr>
    <a:masterClrMapping/>
  </p:clrMapOvr>
  <p:transition spd="slow">
    <p:cover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64357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70904 € 22,30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Bianco, Nero, Azzurro</a:t>
            </a:r>
          </a:p>
        </p:txBody>
      </p:sp>
    </p:spTree>
  </p:cSld>
  <p:clrMapOvr>
    <a:masterClrMapping/>
  </p:clrMapOvr>
  <p:transition spd="slow">
    <p:cover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1472" y="592933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70902 € 25,80</a:t>
            </a:r>
          </a:p>
        </p:txBody>
      </p:sp>
    </p:spTree>
  </p:cSld>
  <p:clrMapOvr>
    <a:masterClrMapping/>
  </p:clrMapOvr>
  <p:transition spd="slow">
    <p:cover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57158" y="57148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64201 € 18,00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Beige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857752" y="600076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70835 € 22,30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Bianco, Nero, Blu</a:t>
            </a:r>
          </a:p>
        </p:txBody>
      </p:sp>
    </p:spTree>
  </p:cSld>
  <p:clrMapOvr>
    <a:masterClrMapping/>
  </p:clrMapOvr>
  <p:transition spd="slow">
    <p:cover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00100" y="500042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70839 € 19,80</a:t>
            </a:r>
          </a:p>
        </p:txBody>
      </p:sp>
    </p:spTree>
  </p:cSld>
  <p:clrMapOvr>
    <a:masterClrMapping/>
  </p:clrMapOvr>
  <p:transition spd="slow">
    <p:cover dir="u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00628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70838 € 21,40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Bianco, Nero</a:t>
            </a:r>
          </a:p>
        </p:txBody>
      </p:sp>
    </p:spTree>
  </p:cSld>
  <p:clrMapOvr>
    <a:masterClrMapping/>
  </p:clrMapOvr>
  <p:transition spd="slow">
    <p:cover dir="u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00628" y="592933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41604 € 13,50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00628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41600 € 7,00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Beige,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928926" y="5857892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41599 € 4,50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Beige,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86050" y="600076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41590 € 19,50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71736" y="6215082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41595 € 13,00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643174" y="6072206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41603 € 11,00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6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857884" y="35716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b="1" i="1" dirty="0" smtClean="0">
                <a:latin typeface="Comic Sans MS" pitchFamily="66" charset="0"/>
              </a:rPr>
              <a:t>Art. 56835 € 23,30</a:t>
            </a:r>
          </a:p>
          <a:p>
            <a:pPr algn="ctr"/>
            <a:r>
              <a:rPr lang="it-IT" sz="1600" b="1" i="1" dirty="0" smtClean="0">
                <a:latin typeface="Comic Sans MS" pitchFamily="66" charset="0"/>
              </a:rPr>
              <a:t>Col. Fuxia, Blu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20" y="6273225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64207 € 23,40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Nero, Beige, Rosso, T. Moro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7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57224" y="35716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b="1" i="1" dirty="0" smtClean="0">
                <a:latin typeface="Comic Sans MS" pitchFamily="66" charset="0"/>
              </a:rPr>
              <a:t>Art. 56839 € 22,70</a:t>
            </a:r>
          </a:p>
          <a:p>
            <a:pPr algn="ctr"/>
            <a:r>
              <a:rPr lang="it-IT" sz="1600" b="1" i="1" dirty="0" smtClean="0">
                <a:latin typeface="Comic Sans MS" pitchFamily="66" charset="0"/>
              </a:rPr>
              <a:t>Col. Fuxia, Blu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8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488" y="35716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b="1" i="1" dirty="0" smtClean="0">
                <a:latin typeface="Comic Sans MS" pitchFamily="66" charset="0"/>
              </a:rPr>
              <a:t>Art. 56836 € 19,80</a:t>
            </a:r>
          </a:p>
          <a:p>
            <a:pPr algn="ctr"/>
            <a:r>
              <a:rPr lang="it-IT" sz="1600" b="1" i="1" dirty="0" smtClean="0">
                <a:latin typeface="Comic Sans MS" pitchFamily="66" charset="0"/>
              </a:rPr>
              <a:t>Col. Fuxia, Blu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9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357422" y="5786454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b="1" i="1" dirty="0" smtClean="0">
                <a:latin typeface="Comic Sans MS" pitchFamily="66" charset="0"/>
              </a:rPr>
              <a:t>Art. 56837 € 22,10</a:t>
            </a:r>
          </a:p>
          <a:p>
            <a:pPr algn="ctr"/>
            <a:r>
              <a:rPr lang="it-IT" sz="1600" b="1" i="1" dirty="0" smtClean="0">
                <a:latin typeface="Comic Sans MS" pitchFamily="66" charset="0"/>
              </a:rPr>
              <a:t>Col. Fuxia, Blu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0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00364" y="5786454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b="1" i="1" dirty="0" smtClean="0">
                <a:latin typeface="Comic Sans MS" pitchFamily="66" charset="0"/>
              </a:rPr>
              <a:t>Art. 56935 € 18,00</a:t>
            </a:r>
          </a:p>
          <a:p>
            <a:pPr algn="ctr"/>
            <a:r>
              <a:rPr lang="it-IT" sz="1600" b="1" i="1" dirty="0" smtClean="0">
                <a:latin typeface="Comic Sans MS" pitchFamily="66" charset="0"/>
              </a:rPr>
              <a:t>Col. Fuxia, Blu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00364" y="5786454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b="1" i="1" dirty="0" smtClean="0">
                <a:latin typeface="Comic Sans MS" pitchFamily="66" charset="0"/>
              </a:rPr>
              <a:t>Art. 56936 € 18,00</a:t>
            </a:r>
          </a:p>
          <a:p>
            <a:pPr algn="ctr"/>
            <a:r>
              <a:rPr lang="it-IT" sz="1600" b="1" i="1" dirty="0" smtClean="0">
                <a:latin typeface="Comic Sans MS" pitchFamily="66" charset="0"/>
              </a:rPr>
              <a:t>Col. Fuxia, Blu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72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 descr="co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6710" y="500042"/>
            <a:ext cx="1034660" cy="785818"/>
          </a:xfrm>
          <a:prstGeom prst="rect">
            <a:avLst/>
          </a:prstGeom>
        </p:spPr>
      </p:pic>
      <p:pic>
        <p:nvPicPr>
          <p:cNvPr id="4" name="Immagine 3" descr="colo - Cop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86710" y="1785926"/>
            <a:ext cx="1063877" cy="785818"/>
          </a:xfrm>
          <a:prstGeom prst="rect">
            <a:avLst/>
          </a:prstGeom>
        </p:spPr>
      </p:pic>
      <p:pic>
        <p:nvPicPr>
          <p:cNvPr id="5" name="Immagine 4" descr="572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6710" y="3071810"/>
            <a:ext cx="1046113" cy="785817"/>
          </a:xfrm>
          <a:prstGeom prst="rect">
            <a:avLst/>
          </a:prstGeom>
        </p:spPr>
      </p:pic>
      <p:pic>
        <p:nvPicPr>
          <p:cNvPr id="6" name="Immagine 5" descr="572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86710" y="4286256"/>
            <a:ext cx="1043944" cy="76331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14282" y="628652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57289 € 19,60</a:t>
            </a:r>
          </a:p>
        </p:txBody>
      </p:sp>
      <p:sp>
        <p:nvSpPr>
          <p:cNvPr id="8" name="Rettangolo 7"/>
          <p:cNvSpPr/>
          <p:nvPr/>
        </p:nvSpPr>
        <p:spPr>
          <a:xfrm>
            <a:off x="7786710" y="2571744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7786710" y="3857628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Grigio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7786710" y="5072074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Azzurro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7786710" y="1285860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Rosso</a:t>
            </a:r>
            <a:endParaRPr lang="it-IT" dirty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7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 descr="colo - 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6710" y="1785926"/>
            <a:ext cx="1063877" cy="785818"/>
          </a:xfrm>
          <a:prstGeom prst="rect">
            <a:avLst/>
          </a:prstGeom>
        </p:spPr>
      </p:pic>
      <p:pic>
        <p:nvPicPr>
          <p:cNvPr id="4" name="Immagine 3" descr="572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86710" y="3071810"/>
            <a:ext cx="1046113" cy="78581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786710" y="2571744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7786710" y="3857628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Grigio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635795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57291 € 17,20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.Osc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14810" y="6000768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Conf. 10 Pz 2x Mod. Ass. nei Colori 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€ 42,70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Sc. 30% € 29,90 Costo</a:t>
            </a:r>
            <a:endParaRPr lang="it-IT" sz="1600" b="1" i="1" dirty="0">
              <a:latin typeface="Comic Sans MS" pitchFamily="66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 rot="10800000" flipV="1">
            <a:off x="5786446" y="6286520"/>
            <a:ext cx="857256" cy="2143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71736" y="21429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64231 € 26,00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Nero, Beige, T. Moro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488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73041 € 8,70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00298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67577 € 7,60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285984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67575 € 18,76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71736" y="528638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67580 € 14,30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214546" y="571501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67579 € 13,82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0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86446" y="6072206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70590 € 23,60</a:t>
            </a:r>
          </a:p>
        </p:txBody>
      </p:sp>
    </p:spTree>
  </p:cSld>
  <p:clrMapOvr>
    <a:masterClrMapping/>
  </p:clrMapOvr>
  <p:transition spd="slow">
    <p:cover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4346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71736" y="557214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67582 € 5,76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71736" y="528638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67581 € 7,340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5306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4348" y="64291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75306 € 7,80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530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1429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75301 € 7,50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43504" y="21429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69533 € 6,40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282" y="100010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71112 € 14,20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71736" y="600076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75114 € 8,10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5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500098" y="414338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69512 € 6,30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951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282" y="628652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69511 € 14,30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00298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73001 € 6,80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86348" y="635795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72270 € 12,40</a:t>
            </a:r>
          </a:p>
        </p:txBody>
      </p:sp>
    </p:spTree>
  </p:cSld>
  <p:clrMapOvr>
    <a:masterClrMapping/>
  </p:clrMapOvr>
  <p:transition spd="slow">
    <p:cover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86182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73000 € 16,50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86050" y="600076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73004 € 8,60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0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357222" y="557214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73006 € 9,40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86182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71052 € 8,20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00100" y="600076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71051 € 10,80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488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71057 € 6,40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4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488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71055 € 11,40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5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488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71056 € 13,00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6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86050" y="557214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71053 € 9,00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7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57554" y="142852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69556 € 14,60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1429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72272 € 12,40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Nero, Rosso, Argento, Oro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8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71670" y="564357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69555 € 10,20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9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488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69554 € 11,00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500098" y="5072074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69557 € 7,70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357166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69551 € 16,20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85786" y="600076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69552 € 7,30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8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00298" y="564357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59120 € 7,20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9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86050" y="28572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59119 € 10,00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50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00298" y="5786454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59118 € 9,10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00298" y="5857892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50109 € 10,60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Arancio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53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500098" y="5857892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71077 € 8,40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72271 € 12,40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Nero, Argento, Oro, Rosso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3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00166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71030 € 17,00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4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43042" y="5786454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71033 € 12,10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5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488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71037 € 10,30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488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71036 € 10,00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7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428660" y="450057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71038 € 8,90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00298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67634 € 11,94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00298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67635 € 12,24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00298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67633 € 11,66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20" y="1857364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67632 € 5,82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285984" y="6273225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67638 € 34,26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43570" y="6072206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69060 € 23,00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857884" y="571501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75146 € 11,00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Nero,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7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214346" y="564357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75145 € 14,00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428660" y="21429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75142 € 17,80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Arancio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9.JPG"/>
          <p:cNvPicPr>
            <a:picLocks noChangeAspect="1"/>
          </p:cNvPicPr>
          <p:nvPr/>
        </p:nvPicPr>
        <p:blipFill>
          <a:blip r:embed="rId3" cstate="print">
            <a:lum bright="10000" contras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488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75144 € 12,40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Nero,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28794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75098 € 28,00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Arancio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1472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75090 € 16,00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Arancio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3108" y="571501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75094 € 12,00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Arancio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85918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75093 € 12,00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Arancio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3108" y="571501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75115 € 11,00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Giallo, Verde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00298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75114 € 10,20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Giallo, Verde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571868" y="21429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69061 € 29,90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357422" y="564357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70705 € 12,70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Beige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1287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14876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71287 € 8,40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Rosso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5600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071546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75600 € 24,00</a:t>
            </a:r>
          </a:p>
        </p:txBody>
      </p:sp>
    </p:spTree>
  </p:cSld>
  <p:clrMapOvr>
    <a:masterClrMapping/>
  </p:clrMapOvr>
  <p:transition spd="slow">
    <p:cover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14414" y="564357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50539 € 10,00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7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20" y="64291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67219 € 5,86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Blu</a:t>
            </a:r>
          </a:p>
        </p:txBody>
      </p:sp>
    </p:spTree>
  </p:cSld>
  <p:clrMapOvr>
    <a:masterClrMapping/>
  </p:clrMapOvr>
  <p:transition spd="slow">
    <p:cover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14678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67221 € 34,56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Blu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28860" y="6143644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74108 € 14,00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6.JPG"/>
          <p:cNvPicPr>
            <a:picLocks noChangeAspect="1"/>
          </p:cNvPicPr>
          <p:nvPr/>
        </p:nvPicPr>
        <p:blipFill>
          <a:blip r:embed="rId3" cstate="print">
            <a:lum bright="1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57158" y="564357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74101 € 21,80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71670" y="528638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74104 € 21,80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Viola, Bianco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3108" y="571501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74102 € 18,80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Viola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428660" y="592933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69063 € 24,50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6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1429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76066 € 17,00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Nero, Viola</a:t>
            </a:r>
            <a:endParaRPr lang="it-IT" sz="1600" b="1" i="1" dirty="0">
              <a:latin typeface="Comic Sans MS" pitchFamily="66" charset="0"/>
            </a:endParaRPr>
          </a:p>
        </p:txBody>
      </p:sp>
      <p:pic>
        <p:nvPicPr>
          <p:cNvPr id="4" name="Immagine 3" descr="76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000372"/>
            <a:ext cx="1306295" cy="857256"/>
          </a:xfrm>
          <a:prstGeom prst="rect">
            <a:avLst/>
          </a:prstGeom>
        </p:spPr>
      </p:pic>
      <p:pic>
        <p:nvPicPr>
          <p:cNvPr id="5" name="Immagine 4" descr="76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571612"/>
            <a:ext cx="1285883" cy="80367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57158" y="2428868"/>
            <a:ext cx="1285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285720" y="3929066"/>
            <a:ext cx="1285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Viola</a:t>
            </a:r>
            <a:endParaRPr lang="it-IT" dirty="0"/>
          </a:p>
        </p:txBody>
      </p:sp>
    </p:spTree>
  </p:cSld>
  <p:clrMapOvr>
    <a:masterClrMapping/>
  </p:clrMapOvr>
  <p:transition spd="slow">
    <p:cover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6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21429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76068 € 18,00</a:t>
            </a:r>
          </a:p>
        </p:txBody>
      </p:sp>
    </p:spTree>
  </p:cSld>
  <p:clrMapOvr>
    <a:masterClrMapping/>
  </p:clrMapOvr>
  <p:transition spd="slow">
    <p:cover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6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1429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76070 € 9,00</a:t>
            </a:r>
          </a:p>
        </p:txBody>
      </p:sp>
    </p:spTree>
  </p:cSld>
  <p:clrMapOvr>
    <a:masterClrMapping/>
  </p:clrMapOvr>
  <p:transition spd="slow">
    <p:cover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6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1429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76067 € 18,50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Nero, Viola</a:t>
            </a:r>
            <a:endParaRPr lang="it-IT" sz="1600" b="1" i="1" dirty="0">
              <a:latin typeface="Comic Sans MS" pitchFamily="66" charset="0"/>
            </a:endParaRPr>
          </a:p>
        </p:txBody>
      </p:sp>
      <p:pic>
        <p:nvPicPr>
          <p:cNvPr id="4" name="Immagine 3" descr="76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96" y="1857364"/>
            <a:ext cx="1306295" cy="857256"/>
          </a:xfrm>
          <a:prstGeom prst="rect">
            <a:avLst/>
          </a:prstGeom>
        </p:spPr>
      </p:pic>
      <p:pic>
        <p:nvPicPr>
          <p:cNvPr id="5" name="Immagine 4" descr="76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428604"/>
            <a:ext cx="1285883" cy="80367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643834" y="1285860"/>
            <a:ext cx="1285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7572396" y="2786058"/>
            <a:ext cx="1285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Viola</a:t>
            </a:r>
            <a:endParaRPr lang="it-IT" dirty="0"/>
          </a:p>
        </p:txBody>
      </p:sp>
    </p:spTree>
  </p:cSld>
  <p:clrMapOvr>
    <a:masterClrMapping/>
  </p:clrMapOvr>
  <p:transition spd="slow">
    <p:cover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6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857232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76071 € 13,50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Nero, Viola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6215082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72323 € 10,40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857752" y="5786454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72320 € 11,30 Pz. 18    </a:t>
            </a:r>
          </a:p>
          <a:p>
            <a:pPr marL="342900" indent="-342900"/>
            <a:r>
              <a:rPr lang="it-IT" sz="1600" b="1" i="1" dirty="0" smtClean="0">
                <a:latin typeface="Comic Sans MS" pitchFamily="66" charset="0"/>
              </a:rPr>
              <a:t>      Art.72321 € 11,00 Pz. 6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Conf. 24 Pz.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52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1143040" y="5572140"/>
            <a:ext cx="464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75267 € 8,00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31x39</a:t>
            </a:r>
          </a:p>
        </p:txBody>
      </p:sp>
    </p:spTree>
  </p:cSld>
  <p:clrMapOvr>
    <a:masterClrMapping/>
  </p:clrMapOvr>
  <p:transition spd="slow">
    <p:cover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5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14942" y="5429264"/>
            <a:ext cx="464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75270 € 8,00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12,5x9</a:t>
            </a:r>
          </a:p>
        </p:txBody>
      </p:sp>
    </p:spTree>
  </p:cSld>
  <p:clrMapOvr>
    <a:masterClrMapping/>
  </p:clrMapOvr>
  <p:transition spd="slow">
    <p:cover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32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1429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73236 € 23,00</a:t>
            </a:r>
          </a:p>
        </p:txBody>
      </p:sp>
    </p:spTree>
  </p:cSld>
  <p:clrMapOvr>
    <a:masterClrMapping/>
  </p:clrMapOvr>
  <p:transition spd="slow">
    <p:cover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5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357222" y="857232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65507 € 23,50</a:t>
            </a:r>
          </a:p>
        </p:txBody>
      </p:sp>
    </p:spTree>
  </p:cSld>
  <p:clrMapOvr>
    <a:masterClrMapping/>
  </p:clrMapOvr>
  <p:transition spd="slow">
    <p:cover dir="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71736" y="6273225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71374 € 19,00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28860" y="57148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73204 € 10,40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28860" y="28572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73205 € 11,00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642974" y="378619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73202 € 10,20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28860" y="600076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73208 € 10,20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86248" y="142852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71313 € 7,70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Blu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28860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71315 € 8,60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Blu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00298" y="5786454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71316 € 8,200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Blu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00166" y="5786454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71318 € 8,00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Rosso, Blu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1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643174" y="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71312 € 13,20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Azzurro, Rosso</a:t>
            </a:r>
            <a:endParaRPr lang="it-IT" sz="1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3487</TotalTime>
  <Words>1332</Words>
  <Application>Microsoft Office PowerPoint</Application>
  <PresentationFormat>Presentazione su schermo (4:3)</PresentationFormat>
  <Paragraphs>362</Paragraphs>
  <Slides>137</Slides>
  <Notes>114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137</vt:i4>
      </vt:variant>
    </vt:vector>
  </HeadingPairs>
  <TitlesOfParts>
    <vt:vector size="138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Particolari s.r.l.</dc:creator>
  <cp:lastModifiedBy>Particolari s.r.l.</cp:lastModifiedBy>
  <cp:revision>288</cp:revision>
  <dcterms:created xsi:type="dcterms:W3CDTF">2009-06-10T15:13:58Z</dcterms:created>
  <dcterms:modified xsi:type="dcterms:W3CDTF">2010-04-03T17:17:42Z</dcterms:modified>
</cp:coreProperties>
</file>