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257" r:id="rId3"/>
    <p:sldId id="335" r:id="rId4"/>
    <p:sldId id="258" r:id="rId5"/>
    <p:sldId id="336" r:id="rId6"/>
    <p:sldId id="347" r:id="rId7"/>
    <p:sldId id="348" r:id="rId8"/>
    <p:sldId id="349" r:id="rId9"/>
    <p:sldId id="350" r:id="rId10"/>
    <p:sldId id="351" r:id="rId11"/>
    <p:sldId id="352" r:id="rId12"/>
    <p:sldId id="353" r:id="rId13"/>
    <p:sldId id="354" r:id="rId14"/>
    <p:sldId id="355" r:id="rId15"/>
    <p:sldId id="261" r:id="rId16"/>
    <p:sldId id="263" r:id="rId17"/>
    <p:sldId id="264" r:id="rId18"/>
    <p:sldId id="265" r:id="rId19"/>
    <p:sldId id="266" r:id="rId20"/>
    <p:sldId id="312" r:id="rId21"/>
    <p:sldId id="267" r:id="rId22"/>
    <p:sldId id="268" r:id="rId23"/>
    <p:sldId id="357" r:id="rId24"/>
    <p:sldId id="358" r:id="rId25"/>
    <p:sldId id="269" r:id="rId26"/>
    <p:sldId id="337" r:id="rId27"/>
    <p:sldId id="338" r:id="rId28"/>
    <p:sldId id="343" r:id="rId29"/>
    <p:sldId id="344" r:id="rId30"/>
    <p:sldId id="346" r:id="rId31"/>
    <p:sldId id="272" r:id="rId32"/>
    <p:sldId id="339" r:id="rId33"/>
    <p:sldId id="275" r:id="rId34"/>
    <p:sldId id="340" r:id="rId35"/>
    <p:sldId id="276" r:id="rId36"/>
    <p:sldId id="341" r:id="rId37"/>
    <p:sldId id="342" r:id="rId38"/>
    <p:sldId id="286" r:id="rId39"/>
    <p:sldId id="288" r:id="rId40"/>
    <p:sldId id="287" r:id="rId41"/>
    <p:sldId id="290" r:id="rId42"/>
    <p:sldId id="297" r:id="rId43"/>
    <p:sldId id="296" r:id="rId44"/>
    <p:sldId id="292" r:id="rId45"/>
    <p:sldId id="293" r:id="rId46"/>
    <p:sldId id="294" r:id="rId47"/>
    <p:sldId id="289" r:id="rId48"/>
    <p:sldId id="295" r:id="rId49"/>
    <p:sldId id="320" r:id="rId50"/>
    <p:sldId id="321" r:id="rId51"/>
    <p:sldId id="319" r:id="rId52"/>
    <p:sldId id="323" r:id="rId53"/>
    <p:sldId id="325" r:id="rId54"/>
    <p:sldId id="327" r:id="rId55"/>
    <p:sldId id="328" r:id="rId56"/>
    <p:sldId id="331" r:id="rId57"/>
    <p:sldId id="332" r:id="rId58"/>
    <p:sldId id="333" r:id="rId59"/>
    <p:sldId id="334" r:id="rId60"/>
    <p:sldId id="310" r:id="rId61"/>
    <p:sldId id="309" r:id="rId62"/>
    <p:sldId id="308" r:id="rId63"/>
    <p:sldId id="311" r:id="rId6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2" autoAdjust="0"/>
    <p:restoredTop sz="94660"/>
  </p:normalViewPr>
  <p:slideViewPr>
    <p:cSldViewPr>
      <p:cViewPr varScale="1">
        <p:scale>
          <a:sx n="65" d="100"/>
          <a:sy n="65" d="100"/>
        </p:scale>
        <p:origin x="-58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33A0DA-1AAF-45A9-93ED-A70F5E8959C7}" type="datetimeFigureOut">
              <a:rPr lang="it-IT" smtClean="0"/>
              <a:pPr/>
              <a:t>10/06/2010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FAA50-6BFD-4294-B548-D269DCA5B949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6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28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29</a:t>
            </a:fld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30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8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9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10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11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12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13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4C0234-7C1A-41E8-A3A9-09710725FB4F}" type="slidenum">
              <a:rPr lang="it-IT" smtClean="0"/>
              <a:pPr/>
              <a:t>14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7BC93-4753-4172-AE36-828EC3D3D6C8}" type="datetimeFigureOut">
              <a:rPr lang="it-IT" smtClean="0"/>
              <a:pPr/>
              <a:t>10/06/2010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79612-7FE4-4464-8ED1-C951628B89E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7BC93-4753-4172-AE36-828EC3D3D6C8}" type="datetimeFigureOut">
              <a:rPr lang="it-IT" smtClean="0"/>
              <a:pPr/>
              <a:t>10/06/2010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79612-7FE4-4464-8ED1-C951628B89E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7BC93-4753-4172-AE36-828EC3D3D6C8}" type="datetimeFigureOut">
              <a:rPr lang="it-IT" smtClean="0"/>
              <a:pPr/>
              <a:t>10/06/2010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79612-7FE4-4464-8ED1-C951628B89E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7BC93-4753-4172-AE36-828EC3D3D6C8}" type="datetimeFigureOut">
              <a:rPr lang="it-IT" smtClean="0"/>
              <a:pPr/>
              <a:t>10/06/2010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79612-7FE4-4464-8ED1-C951628B89E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7BC93-4753-4172-AE36-828EC3D3D6C8}" type="datetimeFigureOut">
              <a:rPr lang="it-IT" smtClean="0"/>
              <a:pPr/>
              <a:t>10/06/2010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79612-7FE4-4464-8ED1-C951628B89E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7BC93-4753-4172-AE36-828EC3D3D6C8}" type="datetimeFigureOut">
              <a:rPr lang="it-IT" smtClean="0"/>
              <a:pPr/>
              <a:t>10/06/2010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79612-7FE4-4464-8ED1-C951628B89E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7BC93-4753-4172-AE36-828EC3D3D6C8}" type="datetimeFigureOut">
              <a:rPr lang="it-IT" smtClean="0"/>
              <a:pPr/>
              <a:t>10/06/2010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79612-7FE4-4464-8ED1-C951628B89E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7BC93-4753-4172-AE36-828EC3D3D6C8}" type="datetimeFigureOut">
              <a:rPr lang="it-IT" smtClean="0"/>
              <a:pPr/>
              <a:t>10/06/2010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79612-7FE4-4464-8ED1-C951628B89E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7BC93-4753-4172-AE36-828EC3D3D6C8}" type="datetimeFigureOut">
              <a:rPr lang="it-IT" smtClean="0"/>
              <a:pPr/>
              <a:t>10/06/2010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79612-7FE4-4464-8ED1-C951628B89E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7BC93-4753-4172-AE36-828EC3D3D6C8}" type="datetimeFigureOut">
              <a:rPr lang="it-IT" smtClean="0"/>
              <a:pPr/>
              <a:t>10/06/2010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79612-7FE4-4464-8ED1-C951628B89E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7BC93-4753-4172-AE36-828EC3D3D6C8}" type="datetimeFigureOut">
              <a:rPr lang="it-IT" smtClean="0"/>
              <a:pPr/>
              <a:t>10/06/2010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79612-7FE4-4464-8ED1-C951628B89E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7BC93-4753-4172-AE36-828EC3D3D6C8}" type="datetimeFigureOut">
              <a:rPr lang="it-IT" smtClean="0"/>
              <a:pPr/>
              <a:t>10/06/2010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79612-7FE4-4464-8ED1-C951628B89E5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76774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14282" y="285728"/>
            <a:ext cx="3071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B76774 € 10,80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18x15x5,5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0" y="857232"/>
            <a:ext cx="34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Col. Rosa, Lilla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21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571736" y="142852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73065 € 15,80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Rosa, Azzurro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22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14282" y="6286520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73070 € 12,80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23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571736" y="1142984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73076 € 15,50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Arancio, Bianco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24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214810" y="928670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73077 € 14,40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Arancio, Bianco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25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571736" y="5857892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73075 € 15,40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Bianco, Verde, Arancio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ogo Minnie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3214678" y="0"/>
            <a:ext cx="2545080" cy="1313688"/>
          </a:xfrm>
          <a:prstGeom prst="rect">
            <a:avLst/>
          </a:prstGeom>
        </p:spPr>
      </p:pic>
      <p:pic>
        <p:nvPicPr>
          <p:cNvPr id="6" name="Immagine 5" descr="766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57298"/>
            <a:ext cx="9144000" cy="4126567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2857488" y="5857892"/>
            <a:ext cx="3357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76632 € 11,20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76565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572000" y="6273225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76565 € 21,60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43x29x23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765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-428660" y="5643578"/>
            <a:ext cx="4643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76567 € 8,00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12,5x9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Logo PR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3000364" y="0"/>
            <a:ext cx="2468055" cy="1765128"/>
          </a:xfrm>
          <a:prstGeom prst="rect">
            <a:avLst/>
          </a:prstGeom>
        </p:spPr>
      </p:pic>
      <p:pic>
        <p:nvPicPr>
          <p:cNvPr id="4" name="Immagine 3" descr="765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43050"/>
            <a:ext cx="4722280" cy="4071966"/>
          </a:xfrm>
          <a:prstGeom prst="rect">
            <a:avLst/>
          </a:prstGeom>
        </p:spPr>
      </p:pic>
      <p:pic>
        <p:nvPicPr>
          <p:cNvPr id="5" name="Immagine 4" descr="765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38522" y="1571611"/>
            <a:ext cx="4305477" cy="414340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0" y="5715016"/>
            <a:ext cx="4714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76577 € 8,00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31x39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857752" y="5715016"/>
            <a:ext cx="4286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76580 € 21,60 (-)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43x29x23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ogo PR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3000364" y="0"/>
            <a:ext cx="2468055" cy="1765128"/>
          </a:xfrm>
          <a:prstGeom prst="rect">
            <a:avLst/>
          </a:prstGeom>
        </p:spPr>
      </p:pic>
      <p:pic>
        <p:nvPicPr>
          <p:cNvPr id="4" name="Immagine 3" descr="765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1857364"/>
            <a:ext cx="4762532" cy="35719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0" y="5429264"/>
            <a:ext cx="4786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B76582 € 8,00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12,5x9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76777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357554" y="1000108"/>
            <a:ext cx="364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Col. Rosa, Lilla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000364" y="428604"/>
            <a:ext cx="4214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B76777 € 7,30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20,5x11x2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ogo PR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5500695" y="0"/>
            <a:ext cx="3643306" cy="2605656"/>
          </a:xfrm>
          <a:prstGeom prst="rect">
            <a:avLst/>
          </a:prstGeom>
        </p:spPr>
      </p:pic>
      <p:pic>
        <p:nvPicPr>
          <p:cNvPr id="3" name="Immagine 2" descr="765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232852" cy="392909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3857628"/>
            <a:ext cx="4214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B76581 € 8,60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26x7x5</a:t>
            </a:r>
          </a:p>
        </p:txBody>
      </p:sp>
      <p:pic>
        <p:nvPicPr>
          <p:cNvPr id="5" name="Immagine 4" descr="766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19138" y="4714884"/>
            <a:ext cx="7824862" cy="128588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357290" y="6072206"/>
            <a:ext cx="7786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B76638 € 10,20</a:t>
            </a:r>
          </a:p>
        </p:txBody>
      </p:sp>
    </p:spTree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755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00034" y="357166"/>
            <a:ext cx="5072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B75566 € 22,70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43x29x23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755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-214346" y="428604"/>
            <a:ext cx="3857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B75562 € 8,00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31x39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755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14282" y="2143116"/>
            <a:ext cx="2928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B75563 € 13,50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25,5x29x10</a:t>
            </a:r>
          </a:p>
        </p:txBody>
      </p:sp>
    </p:spTree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755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0" y="5786454"/>
            <a:ext cx="3214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B75565 € 8,00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12,5x9</a:t>
            </a:r>
          </a:p>
        </p:txBody>
      </p:sp>
    </p:spTree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766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000364" y="6273225"/>
            <a:ext cx="4929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B76694 € 23,30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43x29x22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766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0" y="6273225"/>
            <a:ext cx="3500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76696 € 8,00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12,5x9</a:t>
            </a:r>
          </a:p>
        </p:txBody>
      </p:sp>
    </p:spTree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76695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000364" y="428604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76695 € 8,60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19x8x6</a:t>
            </a:r>
          </a:p>
        </p:txBody>
      </p:sp>
    </p:spTree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01.JPG"/>
          <p:cNvPicPr>
            <a:picLocks noChangeAspect="1"/>
          </p:cNvPicPr>
          <p:nvPr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-285784" y="5715016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75105 € 18,60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Fuxia, Arancio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03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428860" y="6072206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75102 € 15,50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Fuxia, Arancio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76773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0" y="357166"/>
            <a:ext cx="4643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B76773 € 10,30 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17,5x11,5x5,5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0034" y="857232"/>
            <a:ext cx="364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Col. Rosa, Lilla</a:t>
            </a:r>
          </a:p>
        </p:txBody>
      </p:sp>
    </p:spTree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143108" y="5715016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75103 € 12,80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Fuxia, Arancio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ogo Winx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3214677" y="0"/>
            <a:ext cx="2287531" cy="1571612"/>
          </a:xfrm>
          <a:prstGeom prst="rect">
            <a:avLst/>
          </a:prstGeom>
        </p:spPr>
      </p:pic>
      <p:pic>
        <p:nvPicPr>
          <p:cNvPr id="3" name="Immagine 2" descr="768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00174"/>
            <a:ext cx="3786182" cy="4101442"/>
          </a:xfrm>
          <a:prstGeom prst="rect">
            <a:avLst/>
          </a:prstGeom>
        </p:spPr>
      </p:pic>
      <p:pic>
        <p:nvPicPr>
          <p:cNvPr id="4" name="Immagine 3" descr="768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9256" y="-1"/>
            <a:ext cx="3714744" cy="4106819"/>
          </a:xfrm>
          <a:prstGeom prst="rect">
            <a:avLst/>
          </a:prstGeom>
        </p:spPr>
      </p:pic>
      <p:pic>
        <p:nvPicPr>
          <p:cNvPr id="5" name="Immagine 4" descr="769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28288" y="4786322"/>
            <a:ext cx="5315712" cy="117957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0" y="5572140"/>
            <a:ext cx="3786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76861 € 17,00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19,5x15x7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857620" y="6000768"/>
            <a:ext cx="5286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76942 € 11,50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5429256" y="4071942"/>
            <a:ext cx="3714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76862 € 18,20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18,5x17x7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0" y="1142984"/>
            <a:ext cx="364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Col. Rosa, Viola, Bianco</a:t>
            </a:r>
          </a:p>
        </p:txBody>
      </p:sp>
    </p:spTree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768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14348" y="5643578"/>
            <a:ext cx="4143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76897 € 8,50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12,5x9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928662" y="6215082"/>
            <a:ext cx="364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Col. Rosa, Viola</a:t>
            </a:r>
          </a:p>
        </p:txBody>
      </p:sp>
    </p:spTree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76895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-357222" y="3571876"/>
            <a:ext cx="3143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76895 € 14,40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19x19x3,5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-500098" y="4143380"/>
            <a:ext cx="364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err="1" smtClean="0">
                <a:latin typeface="Comic Sans MS" pitchFamily="66" charset="0"/>
              </a:rPr>
              <a:t>ColViola</a:t>
            </a:r>
            <a:endParaRPr lang="it-IT" b="1" i="1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76893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-357222" y="500042"/>
            <a:ext cx="4000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76893 € 15,00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17x10x10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-214346" y="1071546"/>
            <a:ext cx="364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Col. Rosa, Viola</a:t>
            </a:r>
          </a:p>
        </p:txBody>
      </p:sp>
    </p:spTree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76831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28596" y="2928934"/>
            <a:ext cx="2500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76931 € 8,00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31x39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0" y="3429000"/>
            <a:ext cx="364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Col. Rosa, Viola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76834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-357222" y="6215082"/>
            <a:ext cx="364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Col. Rosa, Viola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0" y="5643578"/>
            <a:ext cx="3143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76934 € 15,00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18,5x16</a:t>
            </a:r>
          </a:p>
        </p:txBody>
      </p:sp>
    </p:spTree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76836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57158" y="5715016"/>
            <a:ext cx="364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Col. Rosa, Viola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000100" y="5143512"/>
            <a:ext cx="2500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76936 € 8,00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12,5x9</a:t>
            </a:r>
          </a:p>
        </p:txBody>
      </p:sp>
    </p:spTree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ogo Winx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3214677" y="0"/>
            <a:ext cx="2287531" cy="1571612"/>
          </a:xfrm>
          <a:prstGeom prst="rect">
            <a:avLst/>
          </a:prstGeom>
        </p:spPr>
      </p:pic>
      <p:pic>
        <p:nvPicPr>
          <p:cNvPr id="3" name="Immagine 2" descr="769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86446" y="428604"/>
            <a:ext cx="3357554" cy="5648502"/>
          </a:xfrm>
          <a:prstGeom prst="rect">
            <a:avLst/>
          </a:prstGeom>
        </p:spPr>
      </p:pic>
      <p:pic>
        <p:nvPicPr>
          <p:cNvPr id="4" name="Immagine 3" descr="769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500174"/>
            <a:ext cx="4000496" cy="443266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0" y="1071546"/>
            <a:ext cx="364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Col. Bianco, Viola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786446" y="6072206"/>
            <a:ext cx="3357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76960 € 12,60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20x20x5,5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0" y="5929330"/>
            <a:ext cx="4000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76961 € 13,00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16,5x11x7</a:t>
            </a:r>
          </a:p>
        </p:txBody>
      </p:sp>
    </p:spTree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ogo Winx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3214677" y="0"/>
            <a:ext cx="2287531" cy="1571612"/>
          </a:xfrm>
          <a:prstGeom prst="rect">
            <a:avLst/>
          </a:prstGeom>
        </p:spPr>
      </p:pic>
      <p:pic>
        <p:nvPicPr>
          <p:cNvPr id="3" name="Immagine 2" descr="769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1071546"/>
            <a:ext cx="3929058" cy="4991180"/>
          </a:xfrm>
          <a:prstGeom prst="rect">
            <a:avLst/>
          </a:prstGeom>
        </p:spPr>
      </p:pic>
      <p:pic>
        <p:nvPicPr>
          <p:cNvPr id="4" name="Immagine 3" descr="769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786050" cy="598346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286380" y="642918"/>
            <a:ext cx="364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Col. Bianco, Viola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214942" y="6072206"/>
            <a:ext cx="3929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76966 € 8,20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31x39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6000768"/>
            <a:ext cx="2714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76963 € 12,00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17x19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76776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0" y="785794"/>
            <a:ext cx="3071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B76776 € 9,70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20x15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0" y="1285860"/>
            <a:ext cx="2928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Col. Rosa, Lilla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ogo Winx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3214677" y="0"/>
            <a:ext cx="2287531" cy="157161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286380" y="642918"/>
            <a:ext cx="364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Col. Bianco, Viola</a:t>
            </a:r>
          </a:p>
        </p:txBody>
      </p:sp>
      <p:pic>
        <p:nvPicPr>
          <p:cNvPr id="4" name="Immagine 3" descr="769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00174"/>
            <a:ext cx="3571868" cy="4490348"/>
          </a:xfrm>
          <a:prstGeom prst="rect">
            <a:avLst/>
          </a:prstGeom>
        </p:spPr>
      </p:pic>
      <p:pic>
        <p:nvPicPr>
          <p:cNvPr id="5" name="Immagine 4" descr="769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1357298"/>
            <a:ext cx="4214810" cy="3058308"/>
          </a:xfrm>
          <a:prstGeom prst="rect">
            <a:avLst/>
          </a:prstGeom>
        </p:spPr>
      </p:pic>
      <p:pic>
        <p:nvPicPr>
          <p:cNvPr id="6" name="Immagine 5" descr="769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86182" y="5072074"/>
            <a:ext cx="5357818" cy="93009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786182" y="6000768"/>
            <a:ext cx="5357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76953 € 11,70</a:t>
            </a:r>
          </a:p>
          <a:p>
            <a:pPr algn="ctr"/>
            <a:endParaRPr lang="it-IT" sz="1400" b="1" i="1" dirty="0" smtClean="0">
              <a:latin typeface="Comic Sans MS" pitchFamily="66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929190" y="4429132"/>
            <a:ext cx="4214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76967 € 8,20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12,5x9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0" y="6000768"/>
            <a:ext cx="3571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76962 € 12,00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20,5x15x4</a:t>
            </a:r>
          </a:p>
        </p:txBody>
      </p:sp>
    </p:spTree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ogo Minn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6065605" y="0"/>
            <a:ext cx="3078395" cy="1714488"/>
          </a:xfrm>
          <a:prstGeom prst="rect">
            <a:avLst/>
          </a:prstGeom>
        </p:spPr>
      </p:pic>
      <p:pic>
        <p:nvPicPr>
          <p:cNvPr id="3" name="Immagine 2" descr="775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1285860"/>
            <a:ext cx="6055880" cy="557214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214942" y="4500570"/>
            <a:ext cx="4214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77522 € 21,40</a:t>
            </a:r>
          </a:p>
          <a:p>
            <a:pPr algn="ctr"/>
            <a:endParaRPr lang="it-IT" sz="1400" b="1" i="1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ogo Minn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6065605" y="0"/>
            <a:ext cx="3078395" cy="1714488"/>
          </a:xfrm>
          <a:prstGeom prst="rect">
            <a:avLst/>
          </a:prstGeom>
        </p:spPr>
      </p:pic>
      <p:pic>
        <p:nvPicPr>
          <p:cNvPr id="3" name="Immagine 2" descr="775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5500694" cy="6802033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929190" y="3500438"/>
            <a:ext cx="421481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77502 € 23,80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Telo 70x140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Zaino 24x29x7,5</a:t>
            </a:r>
          </a:p>
        </p:txBody>
      </p:sp>
    </p:spTree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775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000108"/>
            <a:ext cx="5767224" cy="5357850"/>
          </a:xfrm>
          <a:prstGeom prst="rect">
            <a:avLst/>
          </a:prstGeom>
        </p:spPr>
      </p:pic>
      <p:pic>
        <p:nvPicPr>
          <p:cNvPr id="3" name="Immagine 2" descr="Logo WTP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5845798" y="0"/>
            <a:ext cx="3298202" cy="242886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214942" y="4500570"/>
            <a:ext cx="4214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77523 € 21,40</a:t>
            </a:r>
          </a:p>
          <a:p>
            <a:pPr algn="ctr"/>
            <a:endParaRPr lang="it-IT" sz="1400" b="1" i="1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ogo Cars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5500694" y="-1"/>
            <a:ext cx="3643306" cy="2747411"/>
          </a:xfrm>
          <a:prstGeom prst="rect">
            <a:avLst/>
          </a:prstGeom>
        </p:spPr>
      </p:pic>
      <p:pic>
        <p:nvPicPr>
          <p:cNvPr id="3" name="Immagine 2" descr="775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5286380" cy="680743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929190" y="3500438"/>
            <a:ext cx="421481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77506 € 25,00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Telo 70x140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Zaino 24x29x7,5</a:t>
            </a:r>
          </a:p>
        </p:txBody>
      </p:sp>
    </p:spTree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ogo Cars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5500694" y="-1"/>
            <a:ext cx="3643306" cy="2747411"/>
          </a:xfrm>
          <a:prstGeom prst="rect">
            <a:avLst/>
          </a:prstGeom>
        </p:spPr>
      </p:pic>
      <p:pic>
        <p:nvPicPr>
          <p:cNvPr id="3" name="Immagine 2" descr="775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42984"/>
            <a:ext cx="6005966" cy="507209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214942" y="4500570"/>
            <a:ext cx="4214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77526 € 21,40</a:t>
            </a:r>
          </a:p>
          <a:p>
            <a:pPr algn="ctr"/>
            <a:endParaRPr lang="it-IT" sz="1400" b="1" i="1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ogo Toy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5501296" y="0"/>
            <a:ext cx="3642704" cy="2643182"/>
          </a:xfrm>
          <a:prstGeom prst="rect">
            <a:avLst/>
          </a:prstGeom>
        </p:spPr>
      </p:pic>
      <p:pic>
        <p:nvPicPr>
          <p:cNvPr id="3" name="Immagine 2" descr="775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4820094" cy="685800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929190" y="3500438"/>
            <a:ext cx="421481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77507 € 25,00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Telo 70x140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Zaino 24x29x7,5</a:t>
            </a:r>
          </a:p>
        </p:txBody>
      </p:sp>
    </p:spTree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ogo Toy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5501296" y="0"/>
            <a:ext cx="3642704" cy="2643182"/>
          </a:xfrm>
          <a:prstGeom prst="rect">
            <a:avLst/>
          </a:prstGeom>
        </p:spPr>
      </p:pic>
      <p:pic>
        <p:nvPicPr>
          <p:cNvPr id="4" name="Immagine 3" descr="775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255136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929190" y="3500438"/>
            <a:ext cx="4214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77517 € 18,00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Telo 70x140</a:t>
            </a:r>
          </a:p>
        </p:txBody>
      </p:sp>
    </p:spTree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ogo Barbie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5640445" y="0"/>
            <a:ext cx="3503555" cy="1857364"/>
          </a:xfrm>
          <a:prstGeom prst="rect">
            <a:avLst/>
          </a:prstGeom>
        </p:spPr>
      </p:pic>
      <p:pic>
        <p:nvPicPr>
          <p:cNvPr id="3" name="Immagine 2" descr="775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429256" cy="685209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929190" y="3500438"/>
            <a:ext cx="4214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77510 € 18,00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Telo 70x140</a:t>
            </a:r>
          </a:p>
        </p:txBody>
      </p:sp>
    </p:spTree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77056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429256" y="6273225"/>
            <a:ext cx="3714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77056 € 19,50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26x13x13</a:t>
            </a:r>
          </a:p>
        </p:txBody>
      </p:sp>
      <p:pic>
        <p:nvPicPr>
          <p:cNvPr id="4" name="Immagine 3" descr="77059 - Cop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9520" y="3571876"/>
            <a:ext cx="1143008" cy="759029"/>
          </a:xfrm>
          <a:prstGeom prst="rect">
            <a:avLst/>
          </a:prstGeom>
        </p:spPr>
      </p:pic>
      <p:pic>
        <p:nvPicPr>
          <p:cNvPr id="5" name="Immagine 4" descr="77058 - Copi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29520" y="2143116"/>
            <a:ext cx="1143008" cy="739593"/>
          </a:xfrm>
          <a:prstGeom prst="rect">
            <a:avLst/>
          </a:prstGeom>
        </p:spPr>
      </p:pic>
      <p:pic>
        <p:nvPicPr>
          <p:cNvPr id="6" name="Immagine 5" descr="77056 - Copi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29520" y="785794"/>
            <a:ext cx="1143008" cy="72331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7429520" y="4500570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Nero</a:t>
            </a:r>
            <a:endParaRPr lang="it-IT" sz="1400" b="1" i="1" dirty="0" smtClean="0">
              <a:latin typeface="Comic Sans MS" pitchFamily="66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7429520" y="1571612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Viola</a:t>
            </a:r>
            <a:endParaRPr lang="it-IT" sz="1400" b="1" i="1" dirty="0" smtClean="0">
              <a:latin typeface="Comic Sans MS" pitchFamily="66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7429520" y="3000372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Bianco</a:t>
            </a:r>
            <a:endParaRPr lang="it-IT" sz="1400" b="1" i="1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767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0" y="5214950"/>
            <a:ext cx="35718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B76778 € 8,00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12,5x9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57158" y="5715016"/>
            <a:ext cx="2928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Col. Rosa</a:t>
            </a:r>
          </a:p>
        </p:txBody>
      </p:sp>
    </p:spTree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77058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-285784" y="6273225"/>
            <a:ext cx="3500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77058 € 16,00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19,5x15x6,5</a:t>
            </a:r>
          </a:p>
        </p:txBody>
      </p:sp>
      <p:pic>
        <p:nvPicPr>
          <p:cNvPr id="4" name="Immagine 3" descr="77059 - Cop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500438"/>
            <a:ext cx="1143008" cy="759029"/>
          </a:xfrm>
          <a:prstGeom prst="rect">
            <a:avLst/>
          </a:prstGeom>
        </p:spPr>
      </p:pic>
      <p:pic>
        <p:nvPicPr>
          <p:cNvPr id="5" name="Immagine 4" descr="77058 - Copi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2071678"/>
            <a:ext cx="1143008" cy="739593"/>
          </a:xfrm>
          <a:prstGeom prst="rect">
            <a:avLst/>
          </a:prstGeom>
        </p:spPr>
      </p:pic>
      <p:pic>
        <p:nvPicPr>
          <p:cNvPr id="6" name="Immagine 5" descr="77056 - Copi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714356"/>
            <a:ext cx="1143008" cy="72331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28596" y="4429132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Nero</a:t>
            </a:r>
            <a:endParaRPr lang="it-IT" sz="1400" b="1" i="1" dirty="0" smtClean="0">
              <a:latin typeface="Comic Sans MS" pitchFamily="66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28596" y="1500174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Viola</a:t>
            </a:r>
            <a:endParaRPr lang="it-IT" sz="1400" b="1" i="1" dirty="0" smtClean="0">
              <a:latin typeface="Comic Sans MS" pitchFamily="66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28596" y="2928934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Bianco</a:t>
            </a:r>
            <a:endParaRPr lang="it-IT" sz="1400" b="1" i="1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770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572132" y="6072206"/>
            <a:ext cx="278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77059 € 15,40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16x19,5</a:t>
            </a:r>
          </a:p>
        </p:txBody>
      </p:sp>
      <p:pic>
        <p:nvPicPr>
          <p:cNvPr id="4" name="Immagine 3" descr="77059 - Cop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9520" y="3571876"/>
            <a:ext cx="1143008" cy="759029"/>
          </a:xfrm>
          <a:prstGeom prst="rect">
            <a:avLst/>
          </a:prstGeom>
        </p:spPr>
      </p:pic>
      <p:pic>
        <p:nvPicPr>
          <p:cNvPr id="5" name="Immagine 4" descr="77058 - Copi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29520" y="2143116"/>
            <a:ext cx="1143008" cy="739593"/>
          </a:xfrm>
          <a:prstGeom prst="rect">
            <a:avLst/>
          </a:prstGeom>
        </p:spPr>
      </p:pic>
      <p:pic>
        <p:nvPicPr>
          <p:cNvPr id="6" name="Immagine 5" descr="77056 - Copi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29520" y="785794"/>
            <a:ext cx="1143008" cy="72331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7429520" y="4500570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Nero</a:t>
            </a:r>
            <a:endParaRPr lang="it-IT" sz="1400" b="1" i="1" dirty="0" smtClean="0">
              <a:latin typeface="Comic Sans MS" pitchFamily="66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7429520" y="1571612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Viola</a:t>
            </a:r>
            <a:endParaRPr lang="it-IT" sz="1400" b="1" i="1" dirty="0" smtClean="0">
              <a:latin typeface="Comic Sans MS" pitchFamily="66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7429520" y="3000372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Bianco</a:t>
            </a:r>
            <a:endParaRPr lang="it-IT" sz="1400" b="1" i="1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771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357818" y="6072206"/>
            <a:ext cx="3500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77143 € 15,00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12x8,5</a:t>
            </a:r>
          </a:p>
        </p:txBody>
      </p:sp>
      <p:pic>
        <p:nvPicPr>
          <p:cNvPr id="5" name="Immagine 4" descr="77059 - Cop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86082"/>
            <a:ext cx="1143008" cy="759029"/>
          </a:xfrm>
          <a:prstGeom prst="rect">
            <a:avLst/>
          </a:prstGeom>
        </p:spPr>
      </p:pic>
      <p:pic>
        <p:nvPicPr>
          <p:cNvPr id="6" name="Immagine 5" descr="77058 - Copi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357322"/>
            <a:ext cx="1143008" cy="739593"/>
          </a:xfrm>
          <a:prstGeom prst="rect">
            <a:avLst/>
          </a:prstGeom>
        </p:spPr>
      </p:pic>
      <p:pic>
        <p:nvPicPr>
          <p:cNvPr id="7" name="Immagine 6" descr="77056 - Copi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143008" cy="72331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0" y="3714776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Nero</a:t>
            </a:r>
            <a:endParaRPr lang="it-IT" sz="1400" b="1" i="1" dirty="0" smtClean="0">
              <a:latin typeface="Comic Sans MS" pitchFamily="66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0" y="785818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Viola</a:t>
            </a:r>
            <a:endParaRPr lang="it-IT" sz="1400" b="1" i="1" dirty="0" smtClean="0">
              <a:latin typeface="Comic Sans MS" pitchFamily="66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0" y="2214578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Bianco</a:t>
            </a:r>
            <a:endParaRPr lang="it-IT" sz="1400" b="1" i="1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770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214942" y="5929330"/>
            <a:ext cx="3643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77062 € 19,20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30x19</a:t>
            </a:r>
          </a:p>
        </p:txBody>
      </p:sp>
      <p:pic>
        <p:nvPicPr>
          <p:cNvPr id="4" name="Immagine 3" descr="77061 - Copia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7643834" y="642918"/>
            <a:ext cx="1148747" cy="707710"/>
          </a:xfrm>
          <a:prstGeom prst="rect">
            <a:avLst/>
          </a:prstGeom>
        </p:spPr>
      </p:pic>
      <p:pic>
        <p:nvPicPr>
          <p:cNvPr id="5" name="Immagine 4" descr="77062 - Copia.JPG"/>
          <p:cNvPicPr>
            <a:picLocks noChangeAspect="1"/>
          </p:cNvPicPr>
          <p:nvPr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7643834" y="2000240"/>
            <a:ext cx="1135066" cy="709236"/>
          </a:xfrm>
          <a:prstGeom prst="rect">
            <a:avLst/>
          </a:prstGeom>
        </p:spPr>
      </p:pic>
      <p:pic>
        <p:nvPicPr>
          <p:cNvPr id="6" name="Immagine 5" descr="77063 - Copia.JPG"/>
          <p:cNvPicPr>
            <a:picLocks noChangeAspect="1"/>
          </p:cNvPicPr>
          <p:nvPr/>
        </p:nvPicPr>
        <p:blipFill>
          <a:blip r:embed="rId5" cstate="print">
            <a:lum bright="10000"/>
          </a:blip>
          <a:stretch>
            <a:fillRect/>
          </a:stretch>
        </p:blipFill>
        <p:spPr>
          <a:xfrm>
            <a:off x="7643834" y="3286124"/>
            <a:ext cx="1144908" cy="71455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7643834" y="2786058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Nero</a:t>
            </a:r>
            <a:endParaRPr lang="it-IT" sz="1400" b="1" i="1" dirty="0" smtClean="0">
              <a:latin typeface="Comic Sans MS" pitchFamily="66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7643834" y="4071942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Bianco</a:t>
            </a:r>
            <a:endParaRPr lang="it-IT" sz="1400" b="1" i="1" dirty="0" smtClean="0">
              <a:latin typeface="Comic Sans MS" pitchFamily="66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7643834" y="1500174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Rosso</a:t>
            </a:r>
            <a:endParaRPr lang="it-IT" sz="1400" b="1" i="1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770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286380" y="6000768"/>
            <a:ext cx="3857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77067 € 18,20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25,5x11x6,5</a:t>
            </a:r>
          </a:p>
        </p:txBody>
      </p:sp>
      <p:pic>
        <p:nvPicPr>
          <p:cNvPr id="4" name="Immagine 3" descr="77067 - Cop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143008" cy="803678"/>
          </a:xfrm>
          <a:prstGeom prst="rect">
            <a:avLst/>
          </a:prstGeom>
        </p:spPr>
      </p:pic>
      <p:pic>
        <p:nvPicPr>
          <p:cNvPr id="5" name="Immagine 4" descr="77068 - Copi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86578" y="0"/>
            <a:ext cx="1071570" cy="785794"/>
          </a:xfrm>
          <a:prstGeom prst="rect">
            <a:avLst/>
          </a:prstGeom>
        </p:spPr>
      </p:pic>
      <p:pic>
        <p:nvPicPr>
          <p:cNvPr id="6" name="Immagine 5" descr="77145 - Copi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14546" y="0"/>
            <a:ext cx="1121888" cy="785794"/>
          </a:xfrm>
          <a:prstGeom prst="rect">
            <a:avLst/>
          </a:prstGeom>
        </p:spPr>
      </p:pic>
      <p:pic>
        <p:nvPicPr>
          <p:cNvPr id="7" name="Immagine 6" descr="IMG_00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9124" y="0"/>
            <a:ext cx="1112108" cy="785794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286116" y="285728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Nero</a:t>
            </a:r>
            <a:endParaRPr lang="it-IT" sz="1400" b="1" i="1" dirty="0" smtClean="0">
              <a:latin typeface="Comic Sans MS" pitchFamily="66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071538" y="285728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Rosa</a:t>
            </a:r>
            <a:endParaRPr lang="it-IT" sz="1400" b="1" i="1" dirty="0" smtClean="0">
              <a:latin typeface="Comic Sans MS" pitchFamily="66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572132" y="285728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Bianco</a:t>
            </a:r>
            <a:endParaRPr lang="it-IT" sz="1400" b="1" i="1" dirty="0" smtClean="0">
              <a:latin typeface="Comic Sans MS" pitchFamily="66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786710" y="285728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Viola</a:t>
            </a:r>
            <a:endParaRPr lang="it-IT" sz="1400" b="1" i="1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770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0"/>
            <a:ext cx="3143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77068 € 18,80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23,5x19,5</a:t>
            </a:r>
          </a:p>
        </p:txBody>
      </p:sp>
      <p:pic>
        <p:nvPicPr>
          <p:cNvPr id="5" name="Immagine 4" descr="77067 - Cop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2396" y="4714884"/>
            <a:ext cx="1143008" cy="803678"/>
          </a:xfrm>
          <a:prstGeom prst="rect">
            <a:avLst/>
          </a:prstGeom>
        </p:spPr>
      </p:pic>
      <p:pic>
        <p:nvPicPr>
          <p:cNvPr id="6" name="Immagine 5" descr="77068 - Copi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72396" y="500042"/>
            <a:ext cx="1071570" cy="785794"/>
          </a:xfrm>
          <a:prstGeom prst="rect">
            <a:avLst/>
          </a:prstGeom>
        </p:spPr>
      </p:pic>
      <p:pic>
        <p:nvPicPr>
          <p:cNvPr id="7" name="Immagine 6" descr="77145 - Copi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72396" y="3357562"/>
            <a:ext cx="1121888" cy="785794"/>
          </a:xfrm>
          <a:prstGeom prst="rect">
            <a:avLst/>
          </a:prstGeom>
        </p:spPr>
      </p:pic>
      <p:pic>
        <p:nvPicPr>
          <p:cNvPr id="8" name="Immagine 7" descr="IMG_00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72396" y="1928802"/>
            <a:ext cx="1112108" cy="785794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7572396" y="4214818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Nero</a:t>
            </a:r>
            <a:endParaRPr lang="it-IT" sz="1400" b="1" i="1" dirty="0" smtClean="0">
              <a:latin typeface="Comic Sans MS" pitchFamily="66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572396" y="5643578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Rosa</a:t>
            </a:r>
            <a:endParaRPr lang="it-IT" sz="1400" b="1" i="1" dirty="0" smtClean="0">
              <a:latin typeface="Comic Sans MS" pitchFamily="66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572396" y="2857496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Bianco</a:t>
            </a:r>
            <a:endParaRPr lang="it-IT" sz="1400" b="1" i="1" dirty="0" smtClean="0">
              <a:latin typeface="Comic Sans MS" pitchFamily="66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7500958" y="1428736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Viola</a:t>
            </a:r>
            <a:endParaRPr lang="it-IT" sz="1400" b="1" i="1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77301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857884" y="6273225"/>
            <a:ext cx="3286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77301 € 10,20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25,5x27</a:t>
            </a:r>
          </a:p>
        </p:txBody>
      </p:sp>
      <p:pic>
        <p:nvPicPr>
          <p:cNvPr id="4" name="Immagine 3" descr="77306 - Cop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571876"/>
            <a:ext cx="1214414" cy="771873"/>
          </a:xfrm>
          <a:prstGeom prst="rect">
            <a:avLst/>
          </a:prstGeom>
        </p:spPr>
      </p:pic>
      <p:pic>
        <p:nvPicPr>
          <p:cNvPr id="5" name="Immagine 4" descr="77301 - Copi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2214554"/>
            <a:ext cx="1225756" cy="785818"/>
          </a:xfrm>
          <a:prstGeom prst="rect">
            <a:avLst/>
          </a:prstGeom>
        </p:spPr>
      </p:pic>
      <p:pic>
        <p:nvPicPr>
          <p:cNvPr id="6" name="Immagine 5" descr="IMG_00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857232"/>
            <a:ext cx="1222390" cy="78581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28596" y="1714488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Nero</a:t>
            </a:r>
            <a:endParaRPr lang="it-IT" sz="1400" b="1" i="1" dirty="0" smtClean="0">
              <a:latin typeface="Comic Sans MS" pitchFamily="66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28596" y="3071810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Bianco</a:t>
            </a:r>
            <a:endParaRPr lang="it-IT" sz="1400" b="1" i="1" dirty="0" smtClean="0">
              <a:latin typeface="Comic Sans MS" pitchFamily="66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28596" y="4500570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Viola</a:t>
            </a:r>
            <a:endParaRPr lang="it-IT" sz="1400" b="1" i="1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77306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6072206"/>
            <a:ext cx="3286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77306 € 10,90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23x24x9</a:t>
            </a:r>
          </a:p>
        </p:txBody>
      </p:sp>
      <p:pic>
        <p:nvPicPr>
          <p:cNvPr id="4" name="Immagine 3" descr="77306 - Cop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571876"/>
            <a:ext cx="1214414" cy="771873"/>
          </a:xfrm>
          <a:prstGeom prst="rect">
            <a:avLst/>
          </a:prstGeom>
        </p:spPr>
      </p:pic>
      <p:pic>
        <p:nvPicPr>
          <p:cNvPr id="5" name="Immagine 4" descr="77301 - Copi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2214554"/>
            <a:ext cx="1225756" cy="785818"/>
          </a:xfrm>
          <a:prstGeom prst="rect">
            <a:avLst/>
          </a:prstGeom>
        </p:spPr>
      </p:pic>
      <p:pic>
        <p:nvPicPr>
          <p:cNvPr id="6" name="Immagine 5" descr="IMG_00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857232"/>
            <a:ext cx="1222390" cy="78581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28596" y="1714488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Nero</a:t>
            </a:r>
            <a:endParaRPr lang="it-IT" sz="1400" b="1" i="1" dirty="0" smtClean="0">
              <a:latin typeface="Comic Sans MS" pitchFamily="66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28596" y="3071810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Bianco</a:t>
            </a:r>
            <a:endParaRPr lang="it-IT" sz="1400" b="1" i="1" dirty="0" smtClean="0">
              <a:latin typeface="Comic Sans MS" pitchFamily="66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28596" y="4500570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Viola</a:t>
            </a:r>
            <a:endParaRPr lang="it-IT" sz="1400" b="1" i="1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77300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-357222" y="6273225"/>
            <a:ext cx="3071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77300 € 10,20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25,5x27</a:t>
            </a:r>
          </a:p>
        </p:txBody>
      </p:sp>
      <p:pic>
        <p:nvPicPr>
          <p:cNvPr id="4" name="Immagine 3" descr="77300 - Copia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285720" y="642918"/>
            <a:ext cx="1285884" cy="785818"/>
          </a:xfrm>
          <a:prstGeom prst="rect">
            <a:avLst/>
          </a:prstGeom>
        </p:spPr>
      </p:pic>
      <p:pic>
        <p:nvPicPr>
          <p:cNvPr id="5" name="Immagine 4" descr="IMG_0021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tretch>
            <a:fillRect/>
          </a:stretch>
        </p:blipFill>
        <p:spPr>
          <a:xfrm>
            <a:off x="285720" y="2143116"/>
            <a:ext cx="1268824" cy="785818"/>
          </a:xfrm>
          <a:prstGeom prst="rect">
            <a:avLst/>
          </a:prstGeom>
        </p:spPr>
      </p:pic>
      <p:pic>
        <p:nvPicPr>
          <p:cNvPr id="6" name="Immagine 5" descr="77305 - Copia.JPG"/>
          <p:cNvPicPr>
            <a:picLocks noChangeAspect="1"/>
          </p:cNvPicPr>
          <p:nvPr/>
        </p:nvPicPr>
        <p:blipFill>
          <a:blip r:embed="rId5" cstate="print">
            <a:lum bright="10000"/>
          </a:blip>
          <a:stretch>
            <a:fillRect/>
          </a:stretch>
        </p:blipFill>
        <p:spPr>
          <a:xfrm>
            <a:off x="285720" y="3714752"/>
            <a:ext cx="1285883" cy="771530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285720" y="4500570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Nero</a:t>
            </a:r>
            <a:endParaRPr lang="it-IT" sz="1400" b="1" i="1" dirty="0" smtClean="0">
              <a:latin typeface="Comic Sans MS" pitchFamily="66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85720" y="1500174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Fuxia</a:t>
            </a:r>
            <a:endParaRPr lang="it-IT" sz="1400" b="1" i="1" dirty="0" smtClean="0">
              <a:latin typeface="Comic Sans MS" pitchFamily="66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85720" y="3000372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Bianco</a:t>
            </a:r>
            <a:endParaRPr lang="it-IT" sz="1400" b="1" i="1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773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-428660" y="6273225"/>
            <a:ext cx="3571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77305 € 10,90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23x24x9</a:t>
            </a:r>
          </a:p>
        </p:txBody>
      </p:sp>
      <p:pic>
        <p:nvPicPr>
          <p:cNvPr id="4" name="Immagine 3" descr="77300 - Copia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285720" y="642918"/>
            <a:ext cx="1285884" cy="785818"/>
          </a:xfrm>
          <a:prstGeom prst="rect">
            <a:avLst/>
          </a:prstGeom>
        </p:spPr>
      </p:pic>
      <p:pic>
        <p:nvPicPr>
          <p:cNvPr id="5" name="Immagine 4" descr="IMG_0021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tretch>
            <a:fillRect/>
          </a:stretch>
        </p:blipFill>
        <p:spPr>
          <a:xfrm>
            <a:off x="285720" y="2143116"/>
            <a:ext cx="1268824" cy="785818"/>
          </a:xfrm>
          <a:prstGeom prst="rect">
            <a:avLst/>
          </a:prstGeom>
        </p:spPr>
      </p:pic>
      <p:pic>
        <p:nvPicPr>
          <p:cNvPr id="6" name="Immagine 5" descr="77305 - Copia.JPG"/>
          <p:cNvPicPr>
            <a:picLocks noChangeAspect="1"/>
          </p:cNvPicPr>
          <p:nvPr/>
        </p:nvPicPr>
        <p:blipFill>
          <a:blip r:embed="rId5" cstate="print">
            <a:lum bright="10000"/>
          </a:blip>
          <a:stretch>
            <a:fillRect/>
          </a:stretch>
        </p:blipFill>
        <p:spPr>
          <a:xfrm>
            <a:off x="285720" y="3714752"/>
            <a:ext cx="1285883" cy="77153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85720" y="4500570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Nero</a:t>
            </a:r>
            <a:endParaRPr lang="it-IT" sz="1400" b="1" i="1" dirty="0" smtClean="0">
              <a:latin typeface="Comic Sans MS" pitchFamily="66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85720" y="1500174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Fuxia</a:t>
            </a:r>
            <a:endParaRPr lang="it-IT" sz="1400" b="1" i="1" dirty="0" smtClean="0">
              <a:latin typeface="Comic Sans MS" pitchFamily="66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85720" y="3000372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Bianco</a:t>
            </a:r>
            <a:endParaRPr lang="it-IT" sz="1400" b="1" i="1" dirty="0" smtClean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428604"/>
            <a:ext cx="3857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73081 € 13,60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ogo HSM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3286116" y="0"/>
            <a:ext cx="2626362" cy="1785926"/>
          </a:xfrm>
          <a:prstGeom prst="rect">
            <a:avLst/>
          </a:prstGeom>
        </p:spPr>
      </p:pic>
      <p:pic>
        <p:nvPicPr>
          <p:cNvPr id="4" name="Immagine 3" descr="772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42984"/>
            <a:ext cx="3563641" cy="485778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0" y="6072206"/>
            <a:ext cx="3500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77250 € 12,80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26x26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928794" y="2714620"/>
            <a:ext cx="4857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Col. Bianco</a:t>
            </a:r>
          </a:p>
          <a:p>
            <a:pPr algn="ctr"/>
            <a:r>
              <a:rPr lang="it-IT" b="1" i="1" dirty="0" smtClean="0">
                <a:latin typeface="Comic Sans MS" pitchFamily="66" charset="0"/>
              </a:rPr>
              <a:t>   Rosa  </a:t>
            </a:r>
          </a:p>
          <a:p>
            <a:pPr algn="ctr"/>
            <a:r>
              <a:rPr lang="it-IT" b="1" i="1" dirty="0" smtClean="0">
                <a:latin typeface="Comic Sans MS" pitchFamily="66" charset="0"/>
              </a:rPr>
              <a:t>   Nero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ogo HSM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3286116" y="0"/>
            <a:ext cx="2626362" cy="1785926"/>
          </a:xfrm>
          <a:prstGeom prst="rect">
            <a:avLst/>
          </a:prstGeom>
        </p:spPr>
      </p:pic>
      <p:pic>
        <p:nvPicPr>
          <p:cNvPr id="3" name="Immagine 2" descr="772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71612"/>
            <a:ext cx="4429124" cy="442545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0" y="6072206"/>
            <a:ext cx="4357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77256 € 8,20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31x39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571736" y="2857496"/>
            <a:ext cx="4857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Col. Bianco</a:t>
            </a:r>
          </a:p>
          <a:p>
            <a:pPr algn="ctr"/>
            <a:r>
              <a:rPr lang="it-IT" b="1" i="1" dirty="0" smtClean="0">
                <a:latin typeface="Comic Sans MS" pitchFamily="66" charset="0"/>
              </a:rPr>
              <a:t>   Rosa  </a:t>
            </a:r>
          </a:p>
          <a:p>
            <a:pPr algn="ctr"/>
            <a:r>
              <a:rPr lang="it-IT" b="1" i="1" dirty="0" smtClean="0">
                <a:latin typeface="Comic Sans MS" pitchFamily="66" charset="0"/>
              </a:rPr>
              <a:t>   Nero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ogo HSM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3714744" y="0"/>
            <a:ext cx="2626362" cy="1785926"/>
          </a:xfrm>
          <a:prstGeom prst="rect">
            <a:avLst/>
          </a:prstGeom>
        </p:spPr>
      </p:pic>
      <p:pic>
        <p:nvPicPr>
          <p:cNvPr id="4" name="Immagine 3" descr="772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8" y="2928934"/>
            <a:ext cx="3786182" cy="296902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357818" y="5929330"/>
            <a:ext cx="3786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77257 € 8,00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12,5x9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500562" y="1785926"/>
            <a:ext cx="4857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Col. Bianco</a:t>
            </a:r>
          </a:p>
          <a:p>
            <a:pPr algn="ctr"/>
            <a:r>
              <a:rPr lang="it-IT" b="1" i="1" dirty="0" smtClean="0">
                <a:latin typeface="Comic Sans MS" pitchFamily="66" charset="0"/>
              </a:rPr>
              <a:t>   Rosa  </a:t>
            </a:r>
          </a:p>
          <a:p>
            <a:pPr algn="ctr"/>
            <a:r>
              <a:rPr lang="it-IT" b="1" i="1" dirty="0" smtClean="0">
                <a:latin typeface="Comic Sans MS" pitchFamily="66" charset="0"/>
              </a:rPr>
              <a:t>   Nero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ogo HSM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3286116" y="0"/>
            <a:ext cx="2626362" cy="1785926"/>
          </a:xfrm>
          <a:prstGeom prst="rect">
            <a:avLst/>
          </a:prstGeom>
        </p:spPr>
      </p:pic>
      <p:pic>
        <p:nvPicPr>
          <p:cNvPr id="3" name="Immagine 2" descr="772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42918"/>
            <a:ext cx="3469846" cy="528641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0" y="6072206"/>
            <a:ext cx="3500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Art. 77258 € 17,50 (-)</a:t>
            </a:r>
          </a:p>
          <a:p>
            <a:pPr algn="ctr"/>
            <a:r>
              <a:rPr lang="it-IT" sz="1400" b="1" i="1" dirty="0" smtClean="0">
                <a:latin typeface="Comic Sans MS" pitchFamily="66" charset="0"/>
              </a:rPr>
              <a:t>27x33x13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000496" y="2357430"/>
            <a:ext cx="4857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latin typeface="Comic Sans MS" pitchFamily="66" charset="0"/>
              </a:rPr>
              <a:t>Col. Bianco</a:t>
            </a:r>
          </a:p>
          <a:p>
            <a:pPr algn="ctr"/>
            <a:r>
              <a:rPr lang="it-IT" b="1" i="1" dirty="0" smtClean="0">
                <a:latin typeface="Comic Sans MS" pitchFamily="66" charset="0"/>
              </a:rPr>
              <a:t>   Rosa  </a:t>
            </a:r>
          </a:p>
          <a:p>
            <a:pPr algn="ctr"/>
            <a:r>
              <a:rPr lang="it-IT" b="1" i="1" dirty="0" smtClean="0">
                <a:latin typeface="Comic Sans MS" pitchFamily="66" charset="0"/>
              </a:rPr>
              <a:t>   Nero</a:t>
            </a:r>
          </a:p>
        </p:txBody>
      </p: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357422" y="5929330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73083 € 12,00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Rosa, Bianco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_0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714612" y="142852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73080 € 13,00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Rosa, Bianco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0020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500298" y="5857892"/>
            <a:ext cx="38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Art. 73067 € 13,00</a:t>
            </a:r>
          </a:p>
          <a:p>
            <a:pPr marL="342900" indent="-342900" algn="ctr"/>
            <a:r>
              <a:rPr lang="it-IT" sz="1600" b="1" i="1" dirty="0" smtClean="0">
                <a:latin typeface="Comic Sans MS" pitchFamily="66" charset="0"/>
              </a:rPr>
              <a:t>Col. Rosa, Azzurro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3281</TotalTime>
  <Words>618</Words>
  <Application>Microsoft Office PowerPoint</Application>
  <PresentationFormat>Presentazione su schermo (4:3)</PresentationFormat>
  <Paragraphs>210</Paragraphs>
  <Slides>63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63</vt:i4>
      </vt:variant>
    </vt:vector>
  </HeadingPairs>
  <TitlesOfParts>
    <vt:vector size="64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Particolari s.r.l.</dc:creator>
  <cp:lastModifiedBy>Particolari s.r.l.</cp:lastModifiedBy>
  <cp:revision>233</cp:revision>
  <dcterms:created xsi:type="dcterms:W3CDTF">2010-01-12T10:02:35Z</dcterms:created>
  <dcterms:modified xsi:type="dcterms:W3CDTF">2010-06-10T03:06:00Z</dcterms:modified>
</cp:coreProperties>
</file>