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82" r:id="rId13"/>
    <p:sldId id="269" r:id="rId14"/>
    <p:sldId id="271" r:id="rId15"/>
    <p:sldId id="277" r:id="rId16"/>
    <p:sldId id="278" r:id="rId17"/>
    <p:sldId id="279" r:id="rId18"/>
    <p:sldId id="280" r:id="rId19"/>
    <p:sldId id="281" r:id="rId20"/>
    <p:sldId id="291" r:id="rId21"/>
    <p:sldId id="283" r:id="rId22"/>
    <p:sldId id="284" r:id="rId23"/>
    <p:sldId id="285" r:id="rId24"/>
    <p:sldId id="286" r:id="rId25"/>
    <p:sldId id="287" r:id="rId26"/>
    <p:sldId id="288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6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9527-1760-4630-852C-8318256172B1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5C9C-95E2-414B-B2CA-4EDF1225A2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5C9C-95E2-414B-B2CA-4EDF1225A2B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AD38-3216-41B7-9B67-41507A7A89FD}" type="datetimeFigureOut">
              <a:rPr lang="it-IT" smtClean="0"/>
              <a:pPr/>
              <a:t>27/03/2010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0D6B-EC36-4507-BAA2-C50BF3BDF1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60509.Love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60509 LOVE € 34,60</a:t>
            </a:r>
          </a:p>
        </p:txBody>
      </p:sp>
      <p:pic>
        <p:nvPicPr>
          <p:cNvPr id="4" name="Immagine 3" descr="60509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1191135" cy="785818"/>
          </a:xfrm>
          <a:prstGeom prst="rect">
            <a:avLst/>
          </a:prstGeom>
        </p:spPr>
      </p:pic>
      <p:pic>
        <p:nvPicPr>
          <p:cNvPr id="7" name="Immagine 6" descr="60516.Love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00240"/>
            <a:ext cx="1189067" cy="7858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1500174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285749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701E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6701 EX9 € 35,50</a:t>
            </a:r>
          </a:p>
        </p:txBody>
      </p:sp>
      <p:pic>
        <p:nvPicPr>
          <p:cNvPr id="4" name="Immagine 3" descr="6701EX9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5" y="398492"/>
            <a:ext cx="1142976" cy="815930"/>
          </a:xfrm>
          <a:prstGeom prst="rect">
            <a:avLst/>
          </a:prstGeom>
        </p:spPr>
      </p:pic>
      <p:pic>
        <p:nvPicPr>
          <p:cNvPr id="5" name="Immagine 4" descr="6247EX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1857364"/>
            <a:ext cx="1142976" cy="838207"/>
          </a:xfrm>
          <a:prstGeom prst="rect">
            <a:avLst/>
          </a:prstGeom>
        </p:spPr>
      </p:pic>
      <p:pic>
        <p:nvPicPr>
          <p:cNvPr id="6" name="Immagine 5" descr="6939EX9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0992" y="3500438"/>
            <a:ext cx="1143008" cy="8184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001024" y="1357298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Ambra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001024" y="2928934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001024" y="4500570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Nero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6168E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4844" y="607220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6168 EX9 € 22,60</a:t>
            </a:r>
          </a:p>
        </p:txBody>
      </p:sp>
      <p:pic>
        <p:nvPicPr>
          <p:cNvPr id="5" name="Immagine 4" descr="6701EX9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5" y="398492"/>
            <a:ext cx="1142976" cy="815930"/>
          </a:xfrm>
          <a:prstGeom prst="rect">
            <a:avLst/>
          </a:prstGeom>
        </p:spPr>
      </p:pic>
      <p:pic>
        <p:nvPicPr>
          <p:cNvPr id="6" name="Immagine 5" descr="6247EX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1857364"/>
            <a:ext cx="1142976" cy="838207"/>
          </a:xfrm>
          <a:prstGeom prst="rect">
            <a:avLst/>
          </a:prstGeom>
        </p:spPr>
      </p:pic>
      <p:pic>
        <p:nvPicPr>
          <p:cNvPr id="7" name="Immagine 6" descr="6939EX9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0992" y="3500438"/>
            <a:ext cx="1143008" cy="8184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001024" y="1357298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Ambra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001024" y="2928934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01024" y="4500570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Nero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60590 € 42,90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1B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00098" y="71435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CX1B002 € 52,70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510.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21508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CX1B003 € 55,60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3B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21429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CX3B002 € 41,60</a:t>
            </a:r>
          </a:p>
        </p:txBody>
      </p:sp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71736" y="6143620"/>
            <a:ext cx="1160827" cy="714380"/>
          </a:xfrm>
          <a:prstGeom prst="rect">
            <a:avLst/>
          </a:prstGeom>
        </p:spPr>
      </p:pic>
      <p:pic>
        <p:nvPicPr>
          <p:cNvPr id="5" name="Immagine 4" descr="Gia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143620"/>
            <a:ext cx="1160869" cy="714380"/>
          </a:xfrm>
          <a:prstGeom prst="rect">
            <a:avLst/>
          </a:prstGeom>
        </p:spPr>
      </p:pic>
      <p:pic>
        <p:nvPicPr>
          <p:cNvPr id="6" name="Immagine 5" descr="Fux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000628" y="6154638"/>
            <a:ext cx="1142976" cy="7033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86512" y="6357958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Fuxia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728" y="6357958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Gialla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57620" y="6357958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Bianco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3B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72066" y="28572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CX3B006 € 49,70</a:t>
            </a:r>
          </a:p>
        </p:txBody>
      </p:sp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14282" y="2285992"/>
            <a:ext cx="1160827" cy="714380"/>
          </a:xfrm>
          <a:prstGeom prst="rect">
            <a:avLst/>
          </a:prstGeom>
        </p:spPr>
      </p:pic>
      <p:pic>
        <p:nvPicPr>
          <p:cNvPr id="5" name="Immagine 4" descr="Gia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1160869" cy="714380"/>
          </a:xfrm>
          <a:prstGeom prst="rect">
            <a:avLst/>
          </a:prstGeom>
        </p:spPr>
      </p:pic>
      <p:pic>
        <p:nvPicPr>
          <p:cNvPr id="6" name="Immagine 5" descr="Fux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3571876"/>
            <a:ext cx="1142976" cy="7033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4282" y="4500570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Fuxia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1643050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Giallo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4282" y="314324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Bianco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3B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21508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CX3B009 € 36,50</a:t>
            </a:r>
          </a:p>
        </p:txBody>
      </p:sp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2844" y="1643050"/>
            <a:ext cx="1160827" cy="714380"/>
          </a:xfrm>
          <a:prstGeom prst="rect">
            <a:avLst/>
          </a:prstGeom>
        </p:spPr>
      </p:pic>
      <p:pic>
        <p:nvPicPr>
          <p:cNvPr id="5" name="Immagine 4" descr="Gia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1160869" cy="714380"/>
          </a:xfrm>
          <a:prstGeom prst="rect">
            <a:avLst/>
          </a:prstGeom>
        </p:spPr>
      </p:pic>
      <p:pic>
        <p:nvPicPr>
          <p:cNvPr id="6" name="Immagine 5" descr="Fux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42844" y="2928934"/>
            <a:ext cx="1142976" cy="7033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2844" y="385762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Fuxia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44" y="1000108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Giallo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2844" y="250030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Bianco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3P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628652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CX3P066 € 21,00 </a:t>
            </a:r>
          </a:p>
        </p:txBody>
      </p:sp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500826" y="0"/>
            <a:ext cx="1160827" cy="714380"/>
          </a:xfrm>
          <a:prstGeom prst="rect">
            <a:avLst/>
          </a:prstGeom>
        </p:spPr>
      </p:pic>
      <p:pic>
        <p:nvPicPr>
          <p:cNvPr id="5" name="Immagine 4" descr="Gia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3131" y="0"/>
            <a:ext cx="1160869" cy="714380"/>
          </a:xfrm>
          <a:prstGeom prst="rect">
            <a:avLst/>
          </a:prstGeom>
        </p:spPr>
      </p:pic>
      <p:pic>
        <p:nvPicPr>
          <p:cNvPr id="6" name="Immagine 5" descr="Fux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000628" y="0"/>
            <a:ext cx="1142976" cy="7033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00628" y="85723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Fuxia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983131" y="785818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Giallo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00826" y="85725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Bianco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3P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7158" y="6143644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</a:t>
            </a:r>
            <a:r>
              <a:rPr lang="it-IT" sz="1600" b="1" i="1" smtClean="0">
                <a:latin typeface="Comic Sans MS" pitchFamily="66" charset="0"/>
              </a:rPr>
              <a:t>CX3P076 € 22,00</a:t>
            </a:r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286512" y="214290"/>
            <a:ext cx="1160827" cy="714380"/>
          </a:xfrm>
          <a:prstGeom prst="rect">
            <a:avLst/>
          </a:prstGeom>
        </p:spPr>
      </p:pic>
      <p:pic>
        <p:nvPicPr>
          <p:cNvPr id="5" name="Immagine 4" descr="Gia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8817" y="214290"/>
            <a:ext cx="1160869" cy="714380"/>
          </a:xfrm>
          <a:prstGeom prst="rect">
            <a:avLst/>
          </a:prstGeom>
        </p:spPr>
      </p:pic>
      <p:pic>
        <p:nvPicPr>
          <p:cNvPr id="6" name="Immagine 5" descr="Fux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786314" y="214290"/>
            <a:ext cx="1142976" cy="7033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86314" y="107152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Fuxia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68817" y="1000108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Giallo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86512" y="107154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Bianco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510.Love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60510 LOVE € 33,60</a:t>
            </a:r>
          </a:p>
        </p:txBody>
      </p:sp>
      <p:pic>
        <p:nvPicPr>
          <p:cNvPr id="4" name="Immagine 3" descr="60509.Love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3429000"/>
            <a:ext cx="1191135" cy="785818"/>
          </a:xfrm>
          <a:prstGeom prst="rect">
            <a:avLst/>
          </a:prstGeom>
        </p:spPr>
      </p:pic>
      <p:pic>
        <p:nvPicPr>
          <p:cNvPr id="5" name="Immagine 4" descr="60516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4786322"/>
            <a:ext cx="1189067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29586" y="428625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929586" y="5643578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6B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Immagine 3" descr="Aran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214554"/>
            <a:ext cx="1285884" cy="701371"/>
          </a:xfrm>
          <a:prstGeom prst="rect">
            <a:avLst/>
          </a:prstGeom>
        </p:spPr>
      </p:pic>
      <p:pic>
        <p:nvPicPr>
          <p:cNvPr id="5" name="Immagine 4" descr="Bei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643314"/>
            <a:ext cx="1285884" cy="6560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358082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Arancio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58082" y="450057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7686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CX6 B003 € 43,80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6B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Aran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214554"/>
            <a:ext cx="1285884" cy="701371"/>
          </a:xfrm>
          <a:prstGeom prst="rect">
            <a:avLst/>
          </a:prstGeom>
        </p:spPr>
      </p:pic>
      <p:pic>
        <p:nvPicPr>
          <p:cNvPr id="4" name="Immagine 3" descr="Bei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643314"/>
            <a:ext cx="1285884" cy="6560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58082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Arancio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58082" y="450057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7686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CX6 B004 € 38,00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X6B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Aran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57166"/>
            <a:ext cx="1285884" cy="701371"/>
          </a:xfrm>
          <a:prstGeom prst="rect">
            <a:avLst/>
          </a:prstGeom>
        </p:spPr>
      </p:pic>
      <p:pic>
        <p:nvPicPr>
          <p:cNvPr id="4" name="Immagine 3" descr="Bei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785926"/>
            <a:ext cx="1285884" cy="6560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58082" y="11429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Arancio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58082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7686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CX6 B005 € 52,70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469JQBC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7158" y="6215082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60469 JQBC € 26,40</a:t>
            </a:r>
          </a:p>
        </p:txBody>
      </p:sp>
      <p:pic>
        <p:nvPicPr>
          <p:cNvPr id="4" name="Immagine 3" descr="60472JQBC - Copi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596" y="285728"/>
            <a:ext cx="1285884" cy="1014551"/>
          </a:xfrm>
          <a:prstGeom prst="rect">
            <a:avLst/>
          </a:prstGeom>
        </p:spPr>
      </p:pic>
      <p:pic>
        <p:nvPicPr>
          <p:cNvPr id="5" name="Immagine 4" descr="60473JQBC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1285884" cy="10001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471JQ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642974" y="6286520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60471 JQBC € 15,70</a:t>
            </a:r>
          </a:p>
        </p:txBody>
      </p:sp>
      <p:pic>
        <p:nvPicPr>
          <p:cNvPr id="4" name="Immagine 3" descr="60472JQBC - Copi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596" y="285728"/>
            <a:ext cx="1285884" cy="1014551"/>
          </a:xfrm>
          <a:prstGeom prst="rect">
            <a:avLst/>
          </a:prstGeom>
        </p:spPr>
      </p:pic>
      <p:pic>
        <p:nvPicPr>
          <p:cNvPr id="5" name="Immagine 4" descr="60473JQBC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1285884" cy="10001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472JQ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8926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60472 JQBC € 17,40</a:t>
            </a:r>
          </a:p>
        </p:txBody>
      </p:sp>
      <p:pic>
        <p:nvPicPr>
          <p:cNvPr id="4" name="Immagine 3" descr="60472JQBC - Copi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596" y="285728"/>
            <a:ext cx="1285884" cy="1014551"/>
          </a:xfrm>
          <a:prstGeom prst="rect">
            <a:avLst/>
          </a:prstGeom>
        </p:spPr>
      </p:pic>
      <p:pic>
        <p:nvPicPr>
          <p:cNvPr id="5" name="Immagine 4" descr="60473JQBC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1285884" cy="10001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473JQ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71934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60473 JQBC € 21,20</a:t>
            </a:r>
          </a:p>
        </p:txBody>
      </p:sp>
      <p:pic>
        <p:nvPicPr>
          <p:cNvPr id="4" name="Immagine 3" descr="60472JQBC - Copi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596" y="285728"/>
            <a:ext cx="1285884" cy="1014551"/>
          </a:xfrm>
          <a:prstGeom prst="rect">
            <a:avLst/>
          </a:prstGeom>
        </p:spPr>
      </p:pic>
      <p:pic>
        <p:nvPicPr>
          <p:cNvPr id="5" name="Immagine 4" descr="60473JQBC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1285884" cy="10001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474JQ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57620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60474 JQBC € 23,60</a:t>
            </a:r>
          </a:p>
        </p:txBody>
      </p:sp>
      <p:pic>
        <p:nvPicPr>
          <p:cNvPr id="4" name="Immagine 3" descr="60472JQBC - Copi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596" y="285728"/>
            <a:ext cx="1285884" cy="1014551"/>
          </a:xfrm>
          <a:prstGeom prst="rect">
            <a:avLst/>
          </a:prstGeom>
        </p:spPr>
      </p:pic>
      <p:pic>
        <p:nvPicPr>
          <p:cNvPr id="5" name="Immagine 4" descr="60473JQBC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1285884" cy="10001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14287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06JQ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143040" y="6488668"/>
            <a:ext cx="528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2106 JQBC € 24,00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0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73001 € 29,40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Verde, T. Moro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511.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72066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60511 LOVE € 39,90</a:t>
            </a:r>
          </a:p>
        </p:txBody>
      </p:sp>
      <p:pic>
        <p:nvPicPr>
          <p:cNvPr id="5" name="Immagine 4" descr="60509.Love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357694"/>
            <a:ext cx="1111062" cy="732992"/>
          </a:xfrm>
          <a:prstGeom prst="rect">
            <a:avLst/>
          </a:prstGeom>
        </p:spPr>
      </p:pic>
      <p:pic>
        <p:nvPicPr>
          <p:cNvPr id="6" name="Immagine 5" descr="60516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16"/>
            <a:ext cx="1109133" cy="7329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5162124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651944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43042" y="21429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73000 € 30,60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Verde, T. Moro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74002 € 36,00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Verde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009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1538" y="28572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74000 € 32,00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Verde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43240" y="64291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74004 € 36,60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Verde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57148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76002 € 39,00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Argento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4678" y="550070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76000 € 35,00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Col. Nero, Argento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57818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76003 € 37,00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0001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93001 € 41,20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-5"/>
            <a:ext cx="5143504" cy="68580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0001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93002 </a:t>
            </a:r>
            <a:r>
              <a:rPr lang="it-IT" b="1" i="1" smtClean="0">
                <a:latin typeface="Comic Sans MS" pitchFamily="66" charset="0"/>
              </a:rPr>
              <a:t>€ 41,20</a:t>
            </a:r>
            <a:endParaRPr lang="it-IT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4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1538" y="35716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94002 € 42,20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0516.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60516 LOVE € 29,30</a:t>
            </a:r>
          </a:p>
        </p:txBody>
      </p:sp>
      <p:pic>
        <p:nvPicPr>
          <p:cNvPr id="4" name="Immagine 3" descr="60509.Love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0"/>
            <a:ext cx="1191135" cy="785818"/>
          </a:xfrm>
          <a:prstGeom prst="rect">
            <a:avLst/>
          </a:prstGeom>
        </p:spPr>
      </p:pic>
      <p:pic>
        <p:nvPicPr>
          <p:cNvPr id="5" name="Immagine 4" descr="60516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0"/>
            <a:ext cx="1189067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4348" y="85725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71736" y="85725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4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1472" y="14285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94003 € 38,80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58.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7058 LOVE € 20,70</a:t>
            </a:r>
          </a:p>
        </p:txBody>
      </p:sp>
      <p:pic>
        <p:nvPicPr>
          <p:cNvPr id="4" name="Immagine 3" descr="60509.Love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3429000"/>
            <a:ext cx="1191135" cy="785818"/>
          </a:xfrm>
          <a:prstGeom prst="rect">
            <a:avLst/>
          </a:prstGeom>
        </p:spPr>
      </p:pic>
      <p:pic>
        <p:nvPicPr>
          <p:cNvPr id="5" name="Immagine 4" descr="60516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4786322"/>
            <a:ext cx="1189067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29586" y="428625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929586" y="5643578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86.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7086 LOVE € 12,00</a:t>
            </a:r>
          </a:p>
        </p:txBody>
      </p:sp>
      <p:pic>
        <p:nvPicPr>
          <p:cNvPr id="4" name="Immagine 3" descr="60509.Love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3143248"/>
            <a:ext cx="1191135" cy="785818"/>
          </a:xfrm>
          <a:prstGeom prst="rect">
            <a:avLst/>
          </a:prstGeom>
        </p:spPr>
      </p:pic>
      <p:pic>
        <p:nvPicPr>
          <p:cNvPr id="5" name="Immagine 4" descr="60516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4500570"/>
            <a:ext cx="1189067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29586" y="4000504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929586" y="535782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894.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7894 LOVE € 12,80</a:t>
            </a:r>
          </a:p>
        </p:txBody>
      </p:sp>
      <p:pic>
        <p:nvPicPr>
          <p:cNvPr id="4" name="Immagine 3" descr="60509.Love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1191135" cy="785818"/>
          </a:xfrm>
          <a:prstGeom prst="rect">
            <a:avLst/>
          </a:prstGeom>
        </p:spPr>
      </p:pic>
      <p:pic>
        <p:nvPicPr>
          <p:cNvPr id="5" name="Immagine 4" descr="60516.Lov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1189067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500174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Viola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2857496"/>
            <a:ext cx="121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Beige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939E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6939 EX9 € 25,60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6247E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4844" y="6519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6247 EX9 € 26,80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297</Words>
  <Application>Microsoft Office PowerPoint</Application>
  <PresentationFormat>Presentazione su schermo (4:3)</PresentationFormat>
  <Paragraphs>99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68</cp:revision>
  <dcterms:created xsi:type="dcterms:W3CDTF">2010-03-05T07:49:18Z</dcterms:created>
  <dcterms:modified xsi:type="dcterms:W3CDTF">2010-03-27T10:40:42Z</dcterms:modified>
</cp:coreProperties>
</file>