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382" r:id="rId2"/>
    <p:sldId id="383" r:id="rId3"/>
    <p:sldId id="378" r:id="rId4"/>
    <p:sldId id="379" r:id="rId5"/>
    <p:sldId id="380" r:id="rId6"/>
    <p:sldId id="270" r:id="rId7"/>
    <p:sldId id="377" r:id="rId8"/>
    <p:sldId id="371" r:id="rId9"/>
    <p:sldId id="372" r:id="rId10"/>
    <p:sldId id="373" r:id="rId11"/>
    <p:sldId id="351" r:id="rId12"/>
    <p:sldId id="358" r:id="rId13"/>
    <p:sldId id="359" r:id="rId14"/>
    <p:sldId id="360" r:id="rId15"/>
    <p:sldId id="361" r:id="rId16"/>
    <p:sldId id="362" r:id="rId17"/>
    <p:sldId id="363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92" r:id="rId27"/>
    <p:sldId id="283" r:id="rId28"/>
    <p:sldId id="306" r:id="rId29"/>
    <p:sldId id="282" r:id="rId30"/>
    <p:sldId id="381" r:id="rId31"/>
    <p:sldId id="374" r:id="rId32"/>
    <p:sldId id="375" r:id="rId33"/>
    <p:sldId id="376" r:id="rId34"/>
    <p:sldId id="364" r:id="rId35"/>
    <p:sldId id="365" r:id="rId36"/>
    <p:sldId id="366" r:id="rId37"/>
    <p:sldId id="367" r:id="rId38"/>
    <p:sldId id="368" r:id="rId39"/>
    <p:sldId id="369" r:id="rId40"/>
    <p:sldId id="370" r:id="rId41"/>
    <p:sldId id="261" r:id="rId42"/>
    <p:sldId id="301" r:id="rId43"/>
    <p:sldId id="264" r:id="rId44"/>
    <p:sldId id="349" r:id="rId45"/>
    <p:sldId id="350" r:id="rId46"/>
    <p:sldId id="308" r:id="rId47"/>
    <p:sldId id="311" r:id="rId48"/>
    <p:sldId id="312" r:id="rId49"/>
    <p:sldId id="314" r:id="rId50"/>
    <p:sldId id="321" r:id="rId51"/>
    <p:sldId id="327" r:id="rId52"/>
    <p:sldId id="345" r:id="rId53"/>
    <p:sldId id="347" r:id="rId54"/>
    <p:sldId id="346" r:id="rId55"/>
    <p:sldId id="357" r:id="rId56"/>
    <p:sldId id="354" r:id="rId57"/>
    <p:sldId id="356" r:id="rId58"/>
    <p:sldId id="355" r:id="rId5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31" autoAdjust="0"/>
    <p:restoredTop sz="94709" autoAdjust="0"/>
  </p:normalViewPr>
  <p:slideViewPr>
    <p:cSldViewPr>
      <p:cViewPr varScale="1">
        <p:scale>
          <a:sx n="70" d="100"/>
          <a:sy n="70" d="100"/>
        </p:scale>
        <p:origin x="-54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86038-26EC-4046-AA00-8A48193E87DE}" type="datetimeFigureOut">
              <a:rPr lang="it-IT" smtClean="0"/>
              <a:pPr/>
              <a:t>16/06/2010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4064A-743B-4ABD-96C5-FE249D423E2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4064A-743B-4ABD-96C5-FE249D423E2A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4064A-743B-4ABD-96C5-FE249D423E2A}" type="slidenum">
              <a:rPr lang="it-IT" smtClean="0"/>
              <a:pPr/>
              <a:t>26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4064A-743B-4ABD-96C5-FE249D423E2A}" type="slidenum">
              <a:rPr lang="it-IT" smtClean="0"/>
              <a:pPr/>
              <a:t>27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4064A-743B-4ABD-96C5-FE249D423E2A}" type="slidenum">
              <a:rPr lang="it-IT" smtClean="0"/>
              <a:pPr/>
              <a:t>28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4064A-743B-4ABD-96C5-FE249D423E2A}" type="slidenum">
              <a:rPr lang="it-IT" smtClean="0"/>
              <a:pPr/>
              <a:t>29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4064A-743B-4ABD-96C5-FE249D423E2A}" type="slidenum">
              <a:rPr lang="it-IT" smtClean="0"/>
              <a:pPr/>
              <a:t>41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4064A-743B-4ABD-96C5-FE249D423E2A}" type="slidenum">
              <a:rPr lang="it-IT" smtClean="0"/>
              <a:pPr/>
              <a:t>42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4064A-743B-4ABD-96C5-FE249D423E2A}" type="slidenum">
              <a:rPr lang="it-IT" smtClean="0"/>
              <a:pPr/>
              <a:t>43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4064A-743B-4ABD-96C5-FE249D423E2A}" type="slidenum">
              <a:rPr lang="it-IT" smtClean="0"/>
              <a:pPr/>
              <a:t>46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4064A-743B-4ABD-96C5-FE249D423E2A}" type="slidenum">
              <a:rPr lang="it-IT" smtClean="0"/>
              <a:pPr/>
              <a:t>47</a:t>
            </a:fld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4064A-743B-4ABD-96C5-FE249D423E2A}" type="slidenum">
              <a:rPr lang="it-IT" smtClean="0"/>
              <a:pPr/>
              <a:t>48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4064A-743B-4ABD-96C5-FE249D423E2A}" type="slidenum">
              <a:rPr lang="it-IT" smtClean="0"/>
              <a:pPr/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4064A-743B-4ABD-96C5-FE249D423E2A}" type="slidenum">
              <a:rPr lang="it-IT" smtClean="0"/>
              <a:pPr/>
              <a:t>49</a:t>
            </a:fld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4064A-743B-4ABD-96C5-FE249D423E2A}" type="slidenum">
              <a:rPr lang="it-IT" smtClean="0"/>
              <a:pPr/>
              <a:t>50</a:t>
            </a:fld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4064A-743B-4ABD-96C5-FE249D423E2A}" type="slidenum">
              <a:rPr lang="it-IT" smtClean="0"/>
              <a:pPr/>
              <a:t>51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4064A-743B-4ABD-96C5-FE249D423E2A}" type="slidenum">
              <a:rPr lang="it-IT" smtClean="0"/>
              <a:pPr/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4064A-743B-4ABD-96C5-FE249D423E2A}" type="slidenum">
              <a:rPr lang="it-IT" smtClean="0"/>
              <a:pPr/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4064A-743B-4ABD-96C5-FE249D423E2A}" type="slidenum">
              <a:rPr lang="it-IT" smtClean="0"/>
              <a:pPr/>
              <a:t>21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4064A-743B-4ABD-96C5-FE249D423E2A}" type="slidenum">
              <a:rPr lang="it-IT" smtClean="0"/>
              <a:pPr/>
              <a:t>22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4064A-743B-4ABD-96C5-FE249D423E2A}" type="slidenum">
              <a:rPr lang="it-IT" smtClean="0"/>
              <a:pPr/>
              <a:t>23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4064A-743B-4ABD-96C5-FE249D423E2A}" type="slidenum">
              <a:rPr lang="it-IT" smtClean="0"/>
              <a:pPr/>
              <a:t>24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4064A-743B-4ABD-96C5-FE249D423E2A}" type="slidenum">
              <a:rPr lang="it-IT" smtClean="0"/>
              <a:pPr/>
              <a:t>25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56CE-6DA7-4CC9-9B2D-0D548908AA6F}" type="datetimeFigureOut">
              <a:rPr lang="it-IT" smtClean="0"/>
              <a:pPr/>
              <a:t>16/06/2010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2862-3B3B-4E92-A606-AA910DEA88E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56CE-6DA7-4CC9-9B2D-0D548908AA6F}" type="datetimeFigureOut">
              <a:rPr lang="it-IT" smtClean="0"/>
              <a:pPr/>
              <a:t>16/06/2010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2862-3B3B-4E92-A606-AA910DEA88E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56CE-6DA7-4CC9-9B2D-0D548908AA6F}" type="datetimeFigureOut">
              <a:rPr lang="it-IT" smtClean="0"/>
              <a:pPr/>
              <a:t>16/06/2010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2862-3B3B-4E92-A606-AA910DEA88E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56CE-6DA7-4CC9-9B2D-0D548908AA6F}" type="datetimeFigureOut">
              <a:rPr lang="it-IT" smtClean="0"/>
              <a:pPr/>
              <a:t>16/06/2010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2862-3B3B-4E92-A606-AA910DEA88E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56CE-6DA7-4CC9-9B2D-0D548908AA6F}" type="datetimeFigureOut">
              <a:rPr lang="it-IT" smtClean="0"/>
              <a:pPr/>
              <a:t>16/06/2010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2862-3B3B-4E92-A606-AA910DEA88E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56CE-6DA7-4CC9-9B2D-0D548908AA6F}" type="datetimeFigureOut">
              <a:rPr lang="it-IT" smtClean="0"/>
              <a:pPr/>
              <a:t>16/06/2010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2862-3B3B-4E92-A606-AA910DEA88E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56CE-6DA7-4CC9-9B2D-0D548908AA6F}" type="datetimeFigureOut">
              <a:rPr lang="it-IT" smtClean="0"/>
              <a:pPr/>
              <a:t>16/06/2010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2862-3B3B-4E92-A606-AA910DEA88E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56CE-6DA7-4CC9-9B2D-0D548908AA6F}" type="datetimeFigureOut">
              <a:rPr lang="it-IT" smtClean="0"/>
              <a:pPr/>
              <a:t>16/06/2010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2862-3B3B-4E92-A606-AA910DEA88E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56CE-6DA7-4CC9-9B2D-0D548908AA6F}" type="datetimeFigureOut">
              <a:rPr lang="it-IT" smtClean="0"/>
              <a:pPr/>
              <a:t>16/06/2010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2862-3B3B-4E92-A606-AA910DEA88E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56CE-6DA7-4CC9-9B2D-0D548908AA6F}" type="datetimeFigureOut">
              <a:rPr lang="it-IT" smtClean="0"/>
              <a:pPr/>
              <a:t>16/06/2010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2862-3B3B-4E92-A606-AA910DEA88E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56CE-6DA7-4CC9-9B2D-0D548908AA6F}" type="datetimeFigureOut">
              <a:rPr lang="it-IT" smtClean="0"/>
              <a:pPr/>
              <a:t>16/06/2010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2862-3B3B-4E92-A606-AA910DEA88E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B56CE-6DA7-4CC9-9B2D-0D548908AA6F}" type="datetimeFigureOut">
              <a:rPr lang="it-IT" smtClean="0"/>
              <a:pPr/>
              <a:t>16/06/2010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72862-3B3B-4E92-A606-AA910DEA88EE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4712385" y="-1"/>
            <a:ext cx="4431616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1"/>
            <a:ext cx="4763458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CR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5934670"/>
            <a:ext cx="2857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ACR20 € 24,00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Col. Naturale, Mogano, Cuoio</a:t>
            </a:r>
            <a:endParaRPr lang="it-IT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8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14348" y="142852"/>
            <a:ext cx="285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3809 € 20,00</a:t>
            </a:r>
          </a:p>
        </p:txBody>
      </p:sp>
    </p:spTree>
  </p:cSld>
  <p:clrMapOvr>
    <a:masterClrMapping/>
  </p:clrMapOvr>
  <p:transition spd="slow">
    <p:cover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832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643570" y="6215082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83212 € 27,20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Orologio + Parure</a:t>
            </a:r>
          </a:p>
        </p:txBody>
      </p:sp>
    </p:spTree>
  </p:cSld>
  <p:clrMapOvr>
    <a:masterClrMapping/>
  </p:clrMapOvr>
  <p:transition spd="slow">
    <p:cover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832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143240" y="5929330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83214 € 28,90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Orologio + Parure</a:t>
            </a:r>
          </a:p>
        </p:txBody>
      </p:sp>
    </p:spTree>
  </p:cSld>
  <p:clrMapOvr>
    <a:masterClrMapping/>
  </p:clrMapOvr>
  <p:transition spd="slow">
    <p:cover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832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286512" y="5857892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83215 € 28,00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Orologio + Parure</a:t>
            </a:r>
          </a:p>
        </p:txBody>
      </p:sp>
    </p:spTree>
  </p:cSld>
  <p:clrMapOvr>
    <a:masterClrMapping/>
  </p:clrMapOvr>
  <p:transition spd="slow">
    <p:cover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832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929322" y="6211669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83217 € 28,00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Orologio + Parure</a:t>
            </a:r>
          </a:p>
        </p:txBody>
      </p:sp>
    </p:spTree>
  </p:cSld>
  <p:clrMapOvr>
    <a:masterClrMapping/>
  </p:clrMapOvr>
  <p:transition spd="slow">
    <p:cover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848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71472" y="5715016"/>
            <a:ext cx="285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84823 € 13,50</a:t>
            </a:r>
          </a:p>
        </p:txBody>
      </p:sp>
    </p:spTree>
  </p:cSld>
  <p:clrMapOvr>
    <a:masterClrMapping/>
  </p:clrMapOvr>
  <p:transition spd="slow">
    <p:cover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96302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42910" y="5786454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96302 € 29,00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Col. Marrone, Viola</a:t>
            </a:r>
          </a:p>
        </p:txBody>
      </p:sp>
    </p:spTree>
  </p:cSld>
  <p:clrMapOvr>
    <a:masterClrMapping/>
  </p:clrMapOvr>
  <p:transition spd="slow">
    <p:cover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3643314"/>
            <a:ext cx="285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181 € 18,00</a:t>
            </a:r>
            <a:endParaRPr lang="it-IT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3643314"/>
            <a:ext cx="285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183 € 25,00</a:t>
            </a:r>
            <a:endParaRPr lang="it-IT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BR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5719227"/>
            <a:ext cx="285748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700" b="1" i="1" dirty="0" smtClean="0">
                <a:latin typeface="Comic Sans MS" pitchFamily="66" charset="0"/>
              </a:rPr>
              <a:t>Art. BR020 € 54,00 </a:t>
            </a:r>
          </a:p>
          <a:p>
            <a:pPr algn="ctr"/>
            <a:r>
              <a:rPr lang="it-IT" sz="1700" b="1" i="1" dirty="0" smtClean="0">
                <a:latin typeface="Comic Sans MS" pitchFamily="66" charset="0"/>
              </a:rPr>
              <a:t>Conf 12 Pz.</a:t>
            </a:r>
          </a:p>
          <a:p>
            <a:pPr algn="ctr"/>
            <a:r>
              <a:rPr lang="it-IT" sz="1700" b="1" i="1" dirty="0" smtClean="0">
                <a:latin typeface="Comic Sans MS" pitchFamily="66" charset="0"/>
              </a:rPr>
              <a:t>€ 4,50 </a:t>
            </a:r>
            <a:r>
              <a:rPr lang="it-IT" sz="1700" b="1" i="1" smtClean="0">
                <a:latin typeface="Comic Sans MS" pitchFamily="66" charset="0"/>
              </a:rPr>
              <a:t>Cad.</a:t>
            </a:r>
            <a:endParaRPr lang="it-IT" sz="1700" b="1" i="1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3643314"/>
            <a:ext cx="285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184 € 28,30</a:t>
            </a:r>
            <a:endParaRPr lang="it-IT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3643314"/>
            <a:ext cx="285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193 € 29,90</a:t>
            </a:r>
            <a:endParaRPr lang="it-IT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3643314"/>
            <a:ext cx="285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190 € 17,90</a:t>
            </a:r>
            <a:endParaRPr lang="it-IT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3643314"/>
            <a:ext cx="285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189 € 17,90</a:t>
            </a:r>
            <a:endParaRPr lang="it-IT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3643314"/>
            <a:ext cx="285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GS 5172 € 33,00</a:t>
            </a:r>
            <a:endParaRPr lang="it-IT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072198" y="500042"/>
            <a:ext cx="285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GS 6084 € 16,00</a:t>
            </a:r>
            <a:endParaRPr lang="it-IT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214346" y="3000372"/>
            <a:ext cx="285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2342 € 23,00</a:t>
            </a:r>
          </a:p>
        </p:txBody>
      </p:sp>
    </p:spTree>
  </p:cSld>
  <p:clrMapOvr>
    <a:masterClrMapping/>
  </p:clrMapOvr>
  <p:transition spd="slow">
    <p:cover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28662" y="5643578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PG 041 € 39,00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Col. Nero, Beige</a:t>
            </a:r>
          </a:p>
        </p:txBody>
      </p:sp>
    </p:spTree>
  </p:cSld>
  <p:clrMapOvr>
    <a:masterClrMapping/>
  </p:clrMapOvr>
  <p:transition spd="slow">
    <p:cover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0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500694" y="5715016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PG 040 € 30,00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Col. Nero, Beige</a:t>
            </a:r>
          </a:p>
        </p:txBody>
      </p:sp>
    </p:spTree>
  </p:cSld>
  <p:clrMapOvr>
    <a:masterClrMapping/>
  </p:clrMapOvr>
  <p:transition spd="slow">
    <p:cover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28596" y="142852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004 € 18,00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Col. Nero, Beige</a:t>
            </a:r>
          </a:p>
        </p:txBody>
      </p:sp>
    </p:spTree>
  </p:cSld>
  <p:clrMapOvr>
    <a:masterClrMapping/>
  </p:clrMapOvr>
  <p:transition spd="slow">
    <p:cover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HDDDS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5929330"/>
            <a:ext cx="2857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i="1" dirty="0" smtClean="0">
                <a:latin typeface="Comic Sans MS" pitchFamily="66" charset="0"/>
              </a:rPr>
              <a:t>Art. HDDD S1 € 38,00</a:t>
            </a:r>
          </a:p>
          <a:p>
            <a:pPr algn="ctr"/>
            <a:r>
              <a:rPr lang="it-IT" sz="1600" b="1" i="1" dirty="0" smtClean="0">
                <a:latin typeface="Comic Sans MS" pitchFamily="66" charset="0"/>
              </a:rPr>
              <a:t>Col. Cuoio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PCH ST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143504" y="785794"/>
            <a:ext cx="2857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i="1" dirty="0" smtClean="0">
                <a:latin typeface="Comic Sans MS" pitchFamily="66" charset="0"/>
              </a:rPr>
              <a:t>Art. PCH ST € 9,50 Cad. </a:t>
            </a:r>
          </a:p>
          <a:p>
            <a:pPr algn="ctr"/>
            <a:r>
              <a:rPr lang="it-IT" sz="1600" b="1" i="1" dirty="0" smtClean="0">
                <a:latin typeface="Comic Sans MS" pitchFamily="66" charset="0"/>
              </a:rPr>
              <a:t>Conf 12 Pz.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8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14348" y="1785926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solidFill>
                  <a:schemeClr val="bg1"/>
                </a:solidFill>
                <a:latin typeface="Comic Sans MS" pitchFamily="66" charset="0"/>
              </a:rPr>
              <a:t>Art. 854 € 5,80</a:t>
            </a:r>
          </a:p>
          <a:p>
            <a:pPr algn="ctr"/>
            <a:r>
              <a:rPr lang="it-IT" b="1" i="1" dirty="0" smtClean="0">
                <a:solidFill>
                  <a:schemeClr val="bg1"/>
                </a:solidFill>
                <a:latin typeface="Comic Sans MS" pitchFamily="66" charset="0"/>
              </a:rPr>
              <a:t>Conf. 6 Pz.</a:t>
            </a:r>
            <a:endParaRPr lang="it-IT" b="1" i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1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-214346" y="2786058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179 € 9,00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Conf. 6 Pz.</a:t>
            </a:r>
            <a:endParaRPr lang="it-IT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8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857884" y="6000768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859 € 6,00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Conf. 6 Pz.</a:t>
            </a:r>
            <a:endParaRPr lang="it-IT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871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428660" y="2143116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871 € 10,00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Conf. 6 Pz.</a:t>
            </a:r>
            <a:endParaRPr lang="it-IT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8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500694" y="6000768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869 € 10,00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Conf. 6 Pz.</a:t>
            </a:r>
            <a:endParaRPr lang="it-IT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8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5786454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860 € 6,00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Conf. 6 Pz.</a:t>
            </a:r>
            <a:endParaRPr lang="it-IT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8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786446" y="6211669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861 € 6,00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Conf. 6 Pz.</a:t>
            </a:r>
            <a:endParaRPr lang="it-IT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8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286512" y="6211669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866 € 8,60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Conf. 6 Pz.</a:t>
            </a:r>
            <a:endParaRPr lang="it-IT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8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286512" y="5786454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887 € 8,60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Conf. 6 Pz.</a:t>
            </a:r>
            <a:endParaRPr lang="it-IT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HDDDS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285852" y="6000768"/>
            <a:ext cx="2857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i="1" dirty="0" smtClean="0">
                <a:latin typeface="Comic Sans MS" pitchFamily="66" charset="0"/>
              </a:rPr>
              <a:t>Art. HDDD S2 € 37,00</a:t>
            </a:r>
          </a:p>
          <a:p>
            <a:pPr algn="ctr"/>
            <a:r>
              <a:rPr lang="it-IT" sz="1600" b="1" i="1" dirty="0" smtClean="0">
                <a:latin typeface="Comic Sans MS" pitchFamily="66" charset="0"/>
              </a:rPr>
              <a:t>Col. Cuoio, Nero</a:t>
            </a:r>
          </a:p>
        </p:txBody>
      </p:sp>
    </p:spTree>
  </p:cSld>
  <p:clrMapOvr>
    <a:masterClrMapping/>
  </p:clrMapOvr>
  <p:transition spd="slow">
    <p:cover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929190" y="6000768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130 € 9,00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Conf. 6 Pz.</a:t>
            </a:r>
            <a:endParaRPr lang="it-IT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285852" y="357166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811 € 6,80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Conf. 6 Pz.</a:t>
            </a:r>
            <a:endParaRPr lang="it-IT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214346" y="1214422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665 € 9,80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Conf. 6 Pz.</a:t>
            </a:r>
          </a:p>
        </p:txBody>
      </p:sp>
    </p:spTree>
  </p:cSld>
  <p:clrMapOvr>
    <a:masterClrMapping/>
  </p:clrMapOvr>
  <p:transition spd="slow">
    <p:cover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42910" y="357166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803 € 5,60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Conf. 6 Pz.</a:t>
            </a:r>
            <a:endParaRPr lang="it-IT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286512" y="6211669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solidFill>
                  <a:srgbClr val="FFFF00"/>
                </a:solidFill>
                <a:latin typeface="Comic Sans MS" pitchFamily="66" charset="0"/>
              </a:rPr>
              <a:t>Art. 3007 € 2,30 Cad.</a:t>
            </a:r>
          </a:p>
          <a:p>
            <a:pPr algn="ctr"/>
            <a:r>
              <a:rPr lang="it-IT" b="1" i="1" dirty="0" smtClean="0">
                <a:solidFill>
                  <a:srgbClr val="FFFF00"/>
                </a:solidFill>
                <a:latin typeface="Comic Sans MS" pitchFamily="66" charset="0"/>
              </a:rPr>
              <a:t>Conf. 12 Pz.</a:t>
            </a:r>
            <a:endParaRPr lang="it-IT" b="1" i="1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881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71472" y="5715016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88/100 € 13,30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Conf. 3 Pz.</a:t>
            </a:r>
            <a:endParaRPr lang="it-IT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85720" y="1500174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1024 € 3,40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Conf. 24 Pz. € 81,60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40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57224" y="214290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1022 € 2,80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Conf. 36 Pz. € 100,80</a:t>
            </a:r>
          </a:p>
        </p:txBody>
      </p:sp>
    </p:spTree>
  </p:cSld>
  <p:clrMapOvr>
    <a:masterClrMapping/>
  </p:clrMapOvr>
  <p:transition spd="slow">
    <p:cover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41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214346" y="1214422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090 € 7,70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Conf. 6 Pz.</a:t>
            </a:r>
          </a:p>
        </p:txBody>
      </p:sp>
    </p:spTree>
  </p:cSld>
  <p:clrMapOvr>
    <a:masterClrMapping/>
  </p:clrMapOvr>
  <p:transition spd="slow">
    <p:cover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000364" y="714356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solidFill>
                  <a:schemeClr val="bg1"/>
                </a:solidFill>
                <a:latin typeface="Comic Sans MS" pitchFamily="66" charset="0"/>
              </a:rPr>
              <a:t>Art. 880/1500 € 9,70</a:t>
            </a:r>
          </a:p>
          <a:p>
            <a:pPr algn="ctr"/>
            <a:r>
              <a:rPr lang="it-IT" b="1" i="1" dirty="0" smtClean="0">
                <a:solidFill>
                  <a:schemeClr val="bg1"/>
                </a:solidFill>
                <a:latin typeface="Comic Sans MS" pitchFamily="66" charset="0"/>
              </a:rPr>
              <a:t>Conf. 6 Pz.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LK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857288" y="0"/>
            <a:ext cx="4429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i="1" dirty="0" smtClean="0">
                <a:latin typeface="Comic Sans MS" pitchFamily="66" charset="0"/>
              </a:rPr>
              <a:t>Art. CLK01/12 € 11,00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786050" y="5429264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860/TAL € 9,00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Conf. 6 Pz.</a:t>
            </a:r>
          </a:p>
        </p:txBody>
      </p:sp>
    </p:spTree>
  </p:cSld>
  <p:clrMapOvr>
    <a:masterClrMapping/>
  </p:clrMapOvr>
  <p:transition spd="slow">
    <p:cover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000364" y="4429132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88/300 EB € 15,50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Conf. 6 Pz.</a:t>
            </a:r>
          </a:p>
        </p:txBody>
      </p:sp>
    </p:spTree>
  </p:cSld>
  <p:clrMapOvr>
    <a:masterClrMapping/>
  </p:clrMapOvr>
  <p:transition spd="slow">
    <p:cover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9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643570" y="5929330"/>
            <a:ext cx="3286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921 € 46,20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Col. Nero, T.Moro, Brandy</a:t>
            </a:r>
          </a:p>
        </p:txBody>
      </p:sp>
    </p:spTree>
  </p:cSld>
  <p:clrMapOvr>
    <a:masterClrMapping/>
  </p:clrMapOvr>
  <p:transition spd="slow">
    <p:cover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9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857884" y="2857496"/>
            <a:ext cx="3286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922 € 40,30</a:t>
            </a:r>
          </a:p>
        </p:txBody>
      </p:sp>
    </p:spTree>
  </p:cSld>
  <p:clrMapOvr>
    <a:masterClrMapping/>
  </p:clrMapOvr>
  <p:transition spd="slow">
    <p:cover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CA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857884" y="4143380"/>
            <a:ext cx="3286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ACA 44 € 45,00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Col. Mogano, Beige</a:t>
            </a:r>
          </a:p>
        </p:txBody>
      </p:sp>
    </p:spTree>
  </p:cSld>
  <p:clrMapOvr>
    <a:masterClrMapping/>
  </p:clrMapOvr>
  <p:transition spd="slow">
    <p:cover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832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28662" y="6286520"/>
            <a:ext cx="285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83203 € 21,00</a:t>
            </a:r>
          </a:p>
        </p:txBody>
      </p:sp>
    </p:spTree>
  </p:cSld>
  <p:clrMapOvr>
    <a:masterClrMapping/>
  </p:clrMapOvr>
  <p:transition spd="slow">
    <p:cover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831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786446" y="642918"/>
            <a:ext cx="285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83167 € 18,50</a:t>
            </a:r>
          </a:p>
        </p:txBody>
      </p:sp>
    </p:spTree>
  </p:cSld>
  <p:clrMapOvr>
    <a:masterClrMapping/>
  </p:clrMapOvr>
  <p:transition spd="slow">
    <p:cover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831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571868" y="6143644"/>
            <a:ext cx="285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83169 € 18,50</a:t>
            </a:r>
          </a:p>
        </p:txBody>
      </p:sp>
    </p:spTree>
  </p:cSld>
  <p:clrMapOvr>
    <a:masterClrMapping/>
  </p:clrMapOvr>
  <p:transition spd="slow">
    <p:cover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83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286248" y="5786454"/>
            <a:ext cx="285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83168 € 18,50</a:t>
            </a:r>
          </a:p>
        </p:txBody>
      </p:sp>
    </p:spTree>
  </p:cSld>
  <p:clrMapOvr>
    <a:masterClrMapping/>
  </p:clrMapOvr>
  <p:transition spd="slow">
    <p:cover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3643314"/>
            <a:ext cx="285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925 € 12,50</a:t>
            </a:r>
            <a:endParaRPr lang="it-IT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2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285784" y="2143116"/>
            <a:ext cx="285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1202 € 15,00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ca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571868" y="5500702"/>
            <a:ext cx="2857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ACA134 € 24,00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Col. Azzurro, Bianco, Rosso</a:t>
            </a:r>
            <a:endParaRPr lang="it-IT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ca145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5072074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ACA145 € 30,00</a:t>
            </a:r>
          </a:p>
          <a:p>
            <a:pPr algn="ctr"/>
            <a:endParaRPr lang="it-IT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over dir="u"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1461</TotalTime>
  <Words>507</Words>
  <Application>Microsoft Office PowerPoint</Application>
  <PresentationFormat>Presentazione su schermo (4:3)</PresentationFormat>
  <Paragraphs>117</Paragraphs>
  <Slides>58</Slides>
  <Notes>22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58</vt:i4>
      </vt:variant>
    </vt:vector>
  </HeadingPairs>
  <TitlesOfParts>
    <vt:vector size="59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Particolari s.r.l.</dc:creator>
  <cp:lastModifiedBy>Lucio</cp:lastModifiedBy>
  <cp:revision>167</cp:revision>
  <dcterms:created xsi:type="dcterms:W3CDTF">2009-09-09T08:13:28Z</dcterms:created>
  <dcterms:modified xsi:type="dcterms:W3CDTF">2010-06-16T17:14:57Z</dcterms:modified>
</cp:coreProperties>
</file>